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B17774-FE6E-4E39-9E35-5DD3F6616A28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82217-BF9E-440A-BBC1-B413ADE35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B17774-FE6E-4E39-9E35-5DD3F6616A28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82217-BF9E-440A-BBC1-B413ADE35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B17774-FE6E-4E39-9E35-5DD3F6616A28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82217-BF9E-440A-BBC1-B413ADE35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B17774-FE6E-4E39-9E35-5DD3F6616A28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82217-BF9E-440A-BBC1-B413ADE35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B17774-FE6E-4E39-9E35-5DD3F6616A28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82217-BF9E-440A-BBC1-B413ADE35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B17774-FE6E-4E39-9E35-5DD3F6616A28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82217-BF9E-440A-BBC1-B413ADE35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B17774-FE6E-4E39-9E35-5DD3F6616A28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82217-BF9E-440A-BBC1-B413ADE35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B17774-FE6E-4E39-9E35-5DD3F6616A28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82217-BF9E-440A-BBC1-B413ADE35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B17774-FE6E-4E39-9E35-5DD3F6616A28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82217-BF9E-440A-BBC1-B413ADE35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B17774-FE6E-4E39-9E35-5DD3F6616A28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82217-BF9E-440A-BBC1-B413ADE35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B17774-FE6E-4E39-9E35-5DD3F6616A28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882217-BF9E-440A-BBC1-B413ADE35C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DB17774-FE6E-4E39-9E35-5DD3F6616A28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E882217-BF9E-440A-BBC1-B413ADE35C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908720"/>
            <a:ext cx="7772400" cy="2740286"/>
          </a:xfrm>
        </p:spPr>
        <p:txBody>
          <a:bodyPr>
            <a:normAutofit/>
          </a:bodyPr>
          <a:lstStyle/>
          <a:p>
            <a:r>
              <a:rPr lang="ru-RU" dirty="0" smtClean="0"/>
              <a:t>«Технология </a:t>
            </a:r>
            <a:r>
              <a:rPr lang="ru-RU" dirty="0" smtClean="0"/>
              <a:t>изготовления детского </a:t>
            </a:r>
            <a:r>
              <a:rPr lang="ru-RU" dirty="0" smtClean="0"/>
              <a:t>нагрудника»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048224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Подготовила: 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инструктор по труду</a:t>
            </a:r>
          </a:p>
          <a:p>
            <a:r>
              <a:rPr lang="ru-RU" sz="2800" b="1" dirty="0" err="1" smtClean="0">
                <a:solidFill>
                  <a:srgbClr val="7030A0"/>
                </a:solidFill>
              </a:rPr>
              <a:t>Абрамишвили</a:t>
            </a:r>
            <a:r>
              <a:rPr lang="ru-RU" sz="2800" b="1" dirty="0" smtClean="0">
                <a:solidFill>
                  <a:srgbClr val="7030A0"/>
                </a:solidFill>
              </a:rPr>
              <a:t> Наталья Семёновна</a:t>
            </a:r>
          </a:p>
          <a:p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2020 год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Новая папка\DSC06064.JPG"/>
          <p:cNvPicPr>
            <a:picLocks noChangeAspect="1" noChangeArrowheads="1"/>
          </p:cNvPicPr>
          <p:nvPr/>
        </p:nvPicPr>
        <p:blipFill>
          <a:blip r:embed="rId2" cstate="print"/>
          <a:srcRect l="6897" b="30317"/>
          <a:stretch>
            <a:fillRect/>
          </a:stretch>
        </p:blipFill>
        <p:spPr bwMode="auto">
          <a:xfrm>
            <a:off x="683568" y="692696"/>
            <a:ext cx="7776864" cy="4303272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5013176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Стачной шов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013176"/>
            <a:ext cx="8183880" cy="1051560"/>
          </a:xfrm>
        </p:spPr>
        <p:txBody>
          <a:bodyPr/>
          <a:lstStyle/>
          <a:p>
            <a:pPr algn="ctr"/>
            <a:r>
              <a:rPr lang="ru-RU" dirty="0" err="1" smtClean="0"/>
              <a:t>Настрочной</a:t>
            </a:r>
            <a:r>
              <a:rPr lang="ru-RU" dirty="0" smtClean="0"/>
              <a:t> краевой шов</a:t>
            </a:r>
            <a:endParaRPr lang="ru-RU" dirty="0"/>
          </a:p>
        </p:txBody>
      </p:sp>
      <p:pic>
        <p:nvPicPr>
          <p:cNvPr id="2050" name="Picture 2" descr="C:\Users\User\Desktop\Новая папка\DSC06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6672"/>
            <a:ext cx="6408712" cy="4806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89240"/>
            <a:ext cx="8183880" cy="835536"/>
          </a:xfrm>
        </p:spPr>
        <p:txBody>
          <a:bodyPr/>
          <a:lstStyle/>
          <a:p>
            <a:pPr algn="ctr"/>
            <a:r>
              <a:rPr lang="ru-RU" dirty="0" smtClean="0"/>
              <a:t>Знакомство с темой занятия</a:t>
            </a:r>
            <a:endParaRPr lang="ru-RU" dirty="0"/>
          </a:p>
        </p:txBody>
      </p:sp>
      <p:pic>
        <p:nvPicPr>
          <p:cNvPr id="1026" name="Picture 2" descr="C:\Users\User\Desktop\МО\DSC06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392710" cy="3294534"/>
          </a:xfrm>
          <a:prstGeom prst="rect">
            <a:avLst/>
          </a:prstGeom>
          <a:noFill/>
        </p:spPr>
      </p:pic>
      <p:pic>
        <p:nvPicPr>
          <p:cNvPr id="1027" name="Picture 3" descr="C:\Users\User\Desktop\МО\DSC06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708920"/>
            <a:ext cx="4224468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661248"/>
            <a:ext cx="8183880" cy="691520"/>
          </a:xfrm>
        </p:spPr>
        <p:txBody>
          <a:bodyPr/>
          <a:lstStyle/>
          <a:p>
            <a:pPr algn="ctr"/>
            <a:r>
              <a:rPr lang="ru-RU" dirty="0" smtClean="0"/>
              <a:t>Объяснение материала</a:t>
            </a:r>
            <a:endParaRPr lang="ru-RU" dirty="0"/>
          </a:p>
        </p:txBody>
      </p:sp>
      <p:pic>
        <p:nvPicPr>
          <p:cNvPr id="2050" name="Picture 2" descr="C:\Users\User\Desktop\МО\DSC06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104678" cy="3078510"/>
          </a:xfrm>
          <a:prstGeom prst="rect">
            <a:avLst/>
          </a:prstGeom>
          <a:noFill/>
        </p:spPr>
      </p:pic>
      <p:pic>
        <p:nvPicPr>
          <p:cNvPr id="2051" name="Picture 3" descr="C:\Users\User\Desktop\МО\DSC06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708920"/>
            <a:ext cx="4153743" cy="3115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183880" cy="907544"/>
          </a:xfrm>
        </p:spPr>
        <p:txBody>
          <a:bodyPr/>
          <a:lstStyle/>
          <a:p>
            <a:pPr algn="ctr"/>
            <a:r>
              <a:rPr lang="ru-RU" dirty="0" smtClean="0"/>
              <a:t>Особое внимание ТБ</a:t>
            </a:r>
            <a:endParaRPr lang="ru-RU" dirty="0"/>
          </a:p>
        </p:txBody>
      </p:sp>
      <p:pic>
        <p:nvPicPr>
          <p:cNvPr id="3074" name="Picture 2" descr="C:\Users\User\Desktop\МО\DSC06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200689" cy="3150518"/>
          </a:xfrm>
          <a:prstGeom prst="rect">
            <a:avLst/>
          </a:prstGeom>
          <a:noFill/>
        </p:spPr>
      </p:pic>
      <p:pic>
        <p:nvPicPr>
          <p:cNvPr id="3075" name="Picture 3" descr="C:\Users\User\Desktop\МО\DSC06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36912"/>
            <a:ext cx="4225751" cy="3169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61248"/>
            <a:ext cx="8183880" cy="9075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Девушки показывают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своё </a:t>
            </a:r>
            <a:r>
              <a:rPr lang="ru-RU" dirty="0" smtClean="0"/>
              <a:t>мастерство</a:t>
            </a:r>
            <a:endParaRPr lang="ru-RU" dirty="0"/>
          </a:p>
        </p:txBody>
      </p:sp>
      <p:pic>
        <p:nvPicPr>
          <p:cNvPr id="4098" name="Picture 2" descr="C:\Users\User\Desktop\МО\DSC06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296700" cy="3222526"/>
          </a:xfrm>
          <a:prstGeom prst="rect">
            <a:avLst/>
          </a:prstGeom>
          <a:noFill/>
        </p:spPr>
      </p:pic>
      <p:pic>
        <p:nvPicPr>
          <p:cNvPr id="4099" name="Picture 3" descr="C:\Users\User\Desktop\МО\DSC06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64904"/>
            <a:ext cx="4081735" cy="3061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183880" cy="835536"/>
          </a:xfrm>
        </p:spPr>
        <p:txBody>
          <a:bodyPr/>
          <a:lstStyle/>
          <a:p>
            <a:pPr algn="ctr"/>
            <a:r>
              <a:rPr lang="ru-RU" dirty="0" smtClean="0"/>
              <a:t>Работа кипит</a:t>
            </a:r>
            <a:endParaRPr lang="ru-RU" dirty="0"/>
          </a:p>
        </p:txBody>
      </p:sp>
      <p:pic>
        <p:nvPicPr>
          <p:cNvPr id="6146" name="Picture 2" descr="C:\Users\User\Desktop\МО\DSC06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20888"/>
            <a:ext cx="4104678" cy="3078510"/>
          </a:xfrm>
          <a:prstGeom prst="rect">
            <a:avLst/>
          </a:prstGeom>
          <a:noFill/>
        </p:spPr>
      </p:pic>
      <p:pic>
        <p:nvPicPr>
          <p:cNvPr id="6147" name="Picture 3" descr="C:\Users\User\Desktop\МО\DSC06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476672"/>
            <a:ext cx="4128457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89240"/>
            <a:ext cx="8183880" cy="835536"/>
          </a:xfrm>
        </p:spPr>
        <p:txBody>
          <a:bodyPr/>
          <a:lstStyle/>
          <a:p>
            <a:pPr algn="ctr"/>
            <a:r>
              <a:rPr lang="ru-RU" dirty="0" smtClean="0"/>
              <a:t>Трудятся все</a:t>
            </a:r>
            <a:endParaRPr lang="ru-RU" dirty="0"/>
          </a:p>
        </p:txBody>
      </p:sp>
      <p:pic>
        <p:nvPicPr>
          <p:cNvPr id="5122" name="Picture 2" descr="C:\Users\User\Desktop\МО\DSC06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1"/>
            <a:ext cx="4176464" cy="3132349"/>
          </a:xfrm>
          <a:prstGeom prst="rect">
            <a:avLst/>
          </a:prstGeom>
          <a:noFill/>
        </p:spPr>
      </p:pic>
      <p:pic>
        <p:nvPicPr>
          <p:cNvPr id="5123" name="Picture 3" descr="C:\Users\User\Desktop\МО\DSC06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564904"/>
            <a:ext cx="4225751" cy="3169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89240"/>
            <a:ext cx="8183880" cy="835536"/>
          </a:xfrm>
        </p:spPr>
        <p:txBody>
          <a:bodyPr/>
          <a:lstStyle/>
          <a:p>
            <a:pPr algn="ctr"/>
            <a:r>
              <a:rPr lang="ru-RU" smtClean="0"/>
              <a:t>Общее фото</a:t>
            </a:r>
            <a:endParaRPr lang="ru-RU" dirty="0"/>
          </a:p>
        </p:txBody>
      </p:sp>
      <p:pic>
        <p:nvPicPr>
          <p:cNvPr id="7170" name="Picture 2" descr="C:\Users\User\Desktop\МО\DSC06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6720744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5112568" cy="230425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Накладываем лекало </a:t>
            </a:r>
            <a:br>
              <a:rPr lang="ru-RU" sz="4800" dirty="0" smtClean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chemeClr val="tx1"/>
                </a:solidFill>
              </a:rPr>
              <a:t>на ткань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User\Desktop\Новая папка\DSC06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162906" y="1685966"/>
            <a:ext cx="3913716" cy="2935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4752528" cy="4187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/>
              <a:t>Выкраиваем</a:t>
            </a:r>
          </a:p>
          <a:p>
            <a:pPr algn="ctr">
              <a:buNone/>
            </a:pPr>
            <a:r>
              <a:rPr lang="ru-RU" sz="4400" b="1" dirty="0" smtClean="0"/>
              <a:t> 2 детали </a:t>
            </a:r>
          </a:p>
          <a:p>
            <a:pPr algn="ctr">
              <a:buNone/>
            </a:pPr>
            <a:r>
              <a:rPr lang="ru-RU" sz="4400" b="1" dirty="0" smtClean="0"/>
              <a:t>и </a:t>
            </a:r>
            <a:r>
              <a:rPr lang="ru-RU" sz="4400" b="1" dirty="0" smtClean="0"/>
              <a:t>отмечаем</a:t>
            </a:r>
          </a:p>
          <a:p>
            <a:pPr algn="ctr">
              <a:buNone/>
            </a:pPr>
            <a:r>
              <a:rPr lang="ru-RU" sz="4400" b="1" dirty="0" smtClean="0"/>
              <a:t>место </a:t>
            </a:r>
            <a:r>
              <a:rPr lang="ru-RU" sz="4400" b="1" dirty="0" smtClean="0"/>
              <a:t>для надсечки</a:t>
            </a:r>
            <a:endParaRPr lang="ru-RU" sz="4400" b="1" dirty="0"/>
          </a:p>
        </p:txBody>
      </p:sp>
      <p:pic>
        <p:nvPicPr>
          <p:cNvPr id="2050" name="Picture 2" descr="C:\Users\User\Desktop\Новая папка\DSC06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852936"/>
            <a:ext cx="4371048" cy="3717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173536" cy="13864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/>
              <a:t>Выкраиваем </a:t>
            </a:r>
          </a:p>
          <a:p>
            <a:pPr algn="ctr">
              <a:buNone/>
            </a:pPr>
            <a:r>
              <a:rPr lang="ru-RU" sz="3600" b="1" dirty="0" smtClean="0"/>
              <a:t>две детали завязки</a:t>
            </a:r>
            <a:endParaRPr lang="ru-RU" sz="3600" b="1" dirty="0"/>
          </a:p>
        </p:txBody>
      </p:sp>
      <p:pic>
        <p:nvPicPr>
          <p:cNvPr id="3074" name="Picture 2" descr="C:\Users\User\Desktop\Новая папка\DSC06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6408711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890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Стачиваем детали завязки</a:t>
            </a:r>
            <a:endParaRPr lang="ru-RU" sz="4000" b="1" dirty="0"/>
          </a:p>
        </p:txBody>
      </p:sp>
      <p:pic>
        <p:nvPicPr>
          <p:cNvPr id="4098" name="Picture 2" descr="C:\Users\User\Desktop\Новая папка\DSC06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276872"/>
            <a:ext cx="4801815" cy="3601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\DSC06056.JPG"/>
          <p:cNvPicPr>
            <a:picLocks noChangeAspect="1" noChangeArrowheads="1"/>
          </p:cNvPicPr>
          <p:nvPr/>
        </p:nvPicPr>
        <p:blipFill>
          <a:blip r:embed="rId2" cstate="print"/>
          <a:srcRect l="20205" r="2660"/>
          <a:stretch>
            <a:fillRect/>
          </a:stretch>
        </p:blipFill>
        <p:spPr bwMode="auto">
          <a:xfrm rot="16200000">
            <a:off x="2569964" y="2190676"/>
            <a:ext cx="4176465" cy="40608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76672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Стачиваем детали нагрудника, вставив завязки, оставляя отверстие для выворачивания на лицевую сторону.</a:t>
            </a:r>
          </a:p>
          <a:p>
            <a:pPr algn="just"/>
            <a:endParaRPr lang="ru-RU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Новая папка\DSC06057.JPG"/>
          <p:cNvPicPr>
            <a:picLocks noChangeAspect="1" noChangeArrowheads="1"/>
          </p:cNvPicPr>
          <p:nvPr/>
        </p:nvPicPr>
        <p:blipFill>
          <a:blip r:embed="rId2" cstate="print"/>
          <a:srcRect l="11290" t="23656" r="12903"/>
          <a:stretch>
            <a:fillRect/>
          </a:stretch>
        </p:blipFill>
        <p:spPr bwMode="auto">
          <a:xfrm>
            <a:off x="2483768" y="2132856"/>
            <a:ext cx="4480722" cy="33843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Выворачиваем </a:t>
            </a:r>
          </a:p>
          <a:p>
            <a:pPr algn="ctr"/>
            <a:r>
              <a:rPr lang="ru-RU" sz="3600" b="1" dirty="0" smtClean="0"/>
              <a:t>на лицевую сторону.</a:t>
            </a:r>
            <a:endParaRPr lang="ru-RU" sz="3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183880" cy="93610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sz="5800" b="1" dirty="0" smtClean="0"/>
          </a:p>
          <a:p>
            <a:pPr>
              <a:buNone/>
            </a:pPr>
            <a:r>
              <a:rPr lang="ru-RU" sz="5800" b="1" dirty="0" smtClean="0"/>
              <a:t>Проутюживаем.</a:t>
            </a:r>
          </a:p>
          <a:p>
            <a:endParaRPr lang="ru-RU" dirty="0"/>
          </a:p>
        </p:txBody>
      </p:sp>
      <p:pic>
        <p:nvPicPr>
          <p:cNvPr id="6146" name="Picture 2" descr="C:\Users\User\Desktop\Новая папка\DSC06058.JPG"/>
          <p:cNvPicPr>
            <a:picLocks noChangeAspect="1" noChangeArrowheads="1"/>
          </p:cNvPicPr>
          <p:nvPr/>
        </p:nvPicPr>
        <p:blipFill>
          <a:blip r:embed="rId2" cstate="print"/>
          <a:srcRect l="27902" r="3505"/>
          <a:stretch>
            <a:fillRect/>
          </a:stretch>
        </p:blipFill>
        <p:spPr bwMode="auto">
          <a:xfrm>
            <a:off x="2411760" y="1628800"/>
            <a:ext cx="4248472" cy="4645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0345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b="1" dirty="0" smtClean="0"/>
              <a:t>  Прокладываем </a:t>
            </a:r>
            <a:r>
              <a:rPr lang="ru-RU" sz="3200" b="1" dirty="0" smtClean="0"/>
              <a:t>отделочную строчку по краю, застрачивая отверстие. </a:t>
            </a:r>
            <a:endParaRPr lang="ru-RU" sz="3200" b="1" dirty="0"/>
          </a:p>
        </p:txBody>
      </p:sp>
      <p:pic>
        <p:nvPicPr>
          <p:cNvPr id="7170" name="Picture 2" descr="C:\Users\User\Desktop\Новая папка\DSC06062.JPG"/>
          <p:cNvPicPr>
            <a:picLocks noChangeAspect="1" noChangeArrowheads="1"/>
          </p:cNvPicPr>
          <p:nvPr/>
        </p:nvPicPr>
        <p:blipFill>
          <a:blip r:embed="rId2" cstate="print"/>
          <a:srcRect t="10639" b="14885"/>
          <a:stretch>
            <a:fillRect/>
          </a:stretch>
        </p:blipFill>
        <p:spPr bwMode="auto">
          <a:xfrm>
            <a:off x="1547664" y="2276872"/>
            <a:ext cx="6187921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75</TotalTime>
  <Words>88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«Технология изготовления детского нагрудника»</vt:lpstr>
      <vt:lpstr>Накладываем лекало  на ткань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Стачной шов</vt:lpstr>
      <vt:lpstr>Настрочной краевой шов</vt:lpstr>
      <vt:lpstr>Знакомство с темой занятия</vt:lpstr>
      <vt:lpstr>Объяснение материала</vt:lpstr>
      <vt:lpstr>Особое внимание ТБ</vt:lpstr>
      <vt:lpstr>Девушки показывают  своё мастерство</vt:lpstr>
      <vt:lpstr>Работа кипит</vt:lpstr>
      <vt:lpstr>Трудятся все</vt:lpstr>
      <vt:lpstr>Общее фото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2020-09-21T06:00:17Z</dcterms:created>
  <dcterms:modified xsi:type="dcterms:W3CDTF">2020-10-06T13:55:30Z</dcterms:modified>
</cp:coreProperties>
</file>