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AE5856-31FC-4474-A087-3E404A690AB9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CD1E6C4-0416-48B3-A296-7A11C980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645024"/>
            <a:ext cx="5076056" cy="2532856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Презентацию подготовила</a:t>
            </a:r>
          </a:p>
          <a:p>
            <a:r>
              <a:rPr lang="ru-RU" b="1" dirty="0" smtClean="0"/>
              <a:t>инструктор по труду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Абрамишвили</a:t>
            </a:r>
            <a:r>
              <a:rPr lang="ru-RU" b="1" dirty="0" smtClean="0"/>
              <a:t> Н.С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Октябрь 2019 года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505930"/>
            <a:ext cx="8784976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«Изготовление игрушек из помпонов. Ёлочная игрушка снегирь»</a:t>
            </a:r>
            <a:endParaRPr lang="ru-RU" dirty="0"/>
          </a:p>
        </p:txBody>
      </p:sp>
      <p:pic>
        <p:nvPicPr>
          <p:cNvPr id="25604" name="Picture 4" descr="https://cdn2.static1-sima-land.com/items/3296408/0/700-n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068960"/>
            <a:ext cx="3851920" cy="3789040"/>
          </a:xfrm>
          <a:prstGeom prst="rect">
            <a:avLst/>
          </a:prstGeom>
          <a:noFill/>
        </p:spPr>
      </p:pic>
      <p:sp>
        <p:nvSpPr>
          <p:cNvPr id="12290" name="AutoShape 2" descr="Картинка Снегирь из коллекции Картинки анимация Птицы анимированны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4941168"/>
            <a:ext cx="7772400" cy="15106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Шаг </a:t>
            </a:r>
            <a:r>
              <a:rPr lang="ru-RU" sz="3600" b="1" dirty="0" smtClean="0">
                <a:solidFill>
                  <a:srgbClr val="C00000"/>
                </a:solidFill>
              </a:rPr>
              <a:t>7: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b="1" dirty="0" smtClean="0"/>
              <a:t>- по краям разрезаем пряжу</a:t>
            </a:r>
          </a:p>
          <a:p>
            <a:endParaRPr lang="ru-RU" dirty="0"/>
          </a:p>
        </p:txBody>
      </p:sp>
      <p:pic>
        <p:nvPicPr>
          <p:cNvPr id="10242" name="Picture 2" descr="C:\Users\User\Desktop\для през. и акция\DSC04976.JPG"/>
          <p:cNvPicPr>
            <a:picLocks noChangeAspect="1" noChangeArrowheads="1"/>
          </p:cNvPicPr>
          <p:nvPr/>
        </p:nvPicPr>
        <p:blipFill>
          <a:blip r:embed="rId2" cstate="print"/>
          <a:srcRect t="15300"/>
          <a:stretch>
            <a:fillRect/>
          </a:stretch>
        </p:blipFill>
        <p:spPr bwMode="auto">
          <a:xfrm>
            <a:off x="1259632" y="332656"/>
            <a:ext cx="6801204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4869160"/>
            <a:ext cx="8568952" cy="1582688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smtClean="0">
                <a:solidFill>
                  <a:srgbClr val="C00000"/>
                </a:solidFill>
              </a:rPr>
              <a:t>Шаг </a:t>
            </a:r>
            <a:r>
              <a:rPr lang="ru-RU" sz="3600" b="1" smtClean="0">
                <a:solidFill>
                  <a:srgbClr val="C00000"/>
                </a:solidFill>
              </a:rPr>
              <a:t>8: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b="1" dirty="0" smtClean="0"/>
              <a:t>-  между деталями из  картона прокладываем нить и связываем, оставляю концы нитей для петли, приклеиваем глазки с двух сторон</a:t>
            </a:r>
          </a:p>
          <a:p>
            <a:endParaRPr lang="ru-RU" dirty="0"/>
          </a:p>
        </p:txBody>
      </p:sp>
      <p:pic>
        <p:nvPicPr>
          <p:cNvPr id="11266" name="Picture 2" descr="C:\Users\User\Desktop\для през. и акция\DSC04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048670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139952" y="620688"/>
            <a:ext cx="4752528" cy="539911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b="1" dirty="0" smtClean="0"/>
              <a:t>ЁЛОЧНАЯ ИГРУШКА ГОТОВА!</a:t>
            </a:r>
          </a:p>
          <a:p>
            <a:pPr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b="1" dirty="0" smtClean="0"/>
              <a:t>ПРОБУЙТЕ И ФАНТАЗИРУЙТЕ</a:t>
            </a:r>
            <a:r>
              <a:rPr lang="ru-RU" sz="4400" b="1" dirty="0" smtClean="0"/>
              <a:t>!</a:t>
            </a:r>
            <a:endParaRPr lang="ru-RU" sz="4400" b="1" dirty="0"/>
          </a:p>
        </p:txBody>
      </p:sp>
      <p:pic>
        <p:nvPicPr>
          <p:cNvPr id="4" name="Picture 2" descr="https://img11.postila.ru/resize?w=407&amp;src=%2Fdata%2F4f%2Fe6%2Fb4%2F85%2F4fe6b4852d40cbb5a33c5d1c10b91bfa84838a81a54988b78809be847e0552c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12776"/>
            <a:ext cx="4104456" cy="4134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ля през. и акция\DSC04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348880"/>
            <a:ext cx="5664628" cy="4248473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8136904" cy="19442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Материалы для работы:</a:t>
            </a:r>
          </a:p>
          <a:p>
            <a:pPr>
              <a:buFontTx/>
              <a:buChar char="-"/>
            </a:pPr>
            <a:r>
              <a:rPr lang="ru-RU" sz="2200" b="1" dirty="0" smtClean="0"/>
              <a:t>лист чёрного картона,</a:t>
            </a:r>
          </a:p>
          <a:p>
            <a:pPr>
              <a:buFontTx/>
              <a:buChar char="-"/>
            </a:pPr>
            <a:r>
              <a:rPr lang="ru-RU" sz="2200" b="1" dirty="0" smtClean="0"/>
              <a:t>3 клубка пряжи (белый, чёрный, красный),</a:t>
            </a:r>
          </a:p>
          <a:p>
            <a:pPr>
              <a:buFontTx/>
              <a:buChar char="-"/>
            </a:pPr>
            <a:r>
              <a:rPr lang="ru-RU" sz="2200" b="1" dirty="0" smtClean="0"/>
              <a:t>глазки (1 пара),</a:t>
            </a:r>
          </a:p>
          <a:p>
            <a:pPr>
              <a:buFontTx/>
              <a:buChar char="-"/>
            </a:pPr>
            <a:r>
              <a:rPr lang="ru-RU" sz="2200" b="1" dirty="0" smtClean="0"/>
              <a:t>трафарет</a:t>
            </a:r>
          </a:p>
          <a:p>
            <a:pPr>
              <a:buFontTx/>
              <a:buChar char="-"/>
            </a:pPr>
            <a:endParaRPr lang="ru-RU" sz="1800" b="1" dirty="0"/>
          </a:p>
        </p:txBody>
      </p:sp>
      <p:pic>
        <p:nvPicPr>
          <p:cNvPr id="11266" name="Picture 2" descr="Картинка Снегирь из коллекции Картинки анимация Птицы анимированные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86099"/>
            <a:ext cx="3076575" cy="37719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332656"/>
            <a:ext cx="7772400" cy="792088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Инструменты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для през. и акция\DSC04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28792" cy="5346597"/>
          </a:xfrm>
          <a:prstGeom prst="rect">
            <a:avLst/>
          </a:prstGeom>
          <a:noFill/>
        </p:spPr>
      </p:pic>
      <p:pic>
        <p:nvPicPr>
          <p:cNvPr id="10242" name="Picture 2" descr="Картинка Снегирь из коллекции Картинки анимация Птицы анимированные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160240" cy="26484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3933056"/>
            <a:ext cx="8136904" cy="24482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Шаг 1: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just">
              <a:buNone/>
            </a:pPr>
            <a:r>
              <a:rPr lang="ru-RU" b="1" dirty="0" smtClean="0"/>
              <a:t>-   накладываем трафарет на картон, обводим две симметричные детали</a:t>
            </a:r>
            <a:endParaRPr lang="ru-RU" b="1" dirty="0"/>
          </a:p>
        </p:txBody>
      </p:sp>
      <p:pic>
        <p:nvPicPr>
          <p:cNvPr id="3075" name="Picture 3" descr="C:\Users\User\Desktop\для през. и акция\DSC04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6204178" cy="4653136"/>
          </a:xfrm>
          <a:prstGeom prst="rect">
            <a:avLst/>
          </a:prstGeom>
          <a:noFill/>
        </p:spPr>
      </p:pic>
      <p:pic>
        <p:nvPicPr>
          <p:cNvPr id="9218" name="Picture 2" descr="Картинка Снегирь из коллекции Картинки анимация Птицы анимированные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640"/>
            <a:ext cx="2771799" cy="339824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581128"/>
            <a:ext cx="7772400" cy="143867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Шаг 2:</a:t>
            </a:r>
          </a:p>
          <a:p>
            <a:pPr>
              <a:buNone/>
            </a:pPr>
            <a:r>
              <a:rPr lang="ru-RU" sz="3600" b="1" dirty="0" smtClean="0"/>
              <a:t>- вырезаем детали из картона</a:t>
            </a:r>
            <a:endParaRPr lang="ru-RU" sz="3600" b="1" dirty="0"/>
          </a:p>
        </p:txBody>
      </p:sp>
      <p:pic>
        <p:nvPicPr>
          <p:cNvPr id="4098" name="Picture 2" descr="C:\Users\User\Desktop\для през. и акция\DSC04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688632" cy="4266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27584" y="4797152"/>
            <a:ext cx="7772400" cy="17267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Шаг 3:</a:t>
            </a:r>
          </a:p>
          <a:p>
            <a:pPr>
              <a:buNone/>
            </a:pPr>
            <a:r>
              <a:rPr lang="ru-RU" sz="2800" b="1" dirty="0" smtClean="0"/>
              <a:t>-  совмещаем детали из картона плотно друг с другом</a:t>
            </a:r>
            <a:endParaRPr lang="ru-RU" sz="2800" b="1" dirty="0"/>
          </a:p>
        </p:txBody>
      </p:sp>
      <p:pic>
        <p:nvPicPr>
          <p:cNvPr id="5123" name="Picture 3" descr="C:\Users\User\Desktop\для през. и акция\DSC04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5760637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4725144"/>
            <a:ext cx="7920880" cy="16546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Шаг 4:</a:t>
            </a:r>
          </a:p>
          <a:p>
            <a:pPr algn="just">
              <a:buNone/>
            </a:pPr>
            <a:r>
              <a:rPr lang="ru-RU" b="1" dirty="0" smtClean="0"/>
              <a:t>-   со стороны брюшка наматываем красную пряжу</a:t>
            </a:r>
            <a:endParaRPr lang="ru-RU" b="1" dirty="0"/>
          </a:p>
        </p:txBody>
      </p:sp>
      <p:pic>
        <p:nvPicPr>
          <p:cNvPr id="6146" name="Picture 2" descr="C:\Users\User\Desktop\для през. и акция\DSC04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688632" cy="4266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5013176"/>
            <a:ext cx="7772400" cy="15826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Шаг 5:</a:t>
            </a:r>
          </a:p>
          <a:p>
            <a:pPr algn="just">
              <a:buNone/>
            </a:pPr>
            <a:r>
              <a:rPr lang="ru-RU" b="1" dirty="0" smtClean="0"/>
              <a:t>- со стороны спинки у головы наматываем чёрную пряжу</a:t>
            </a:r>
          </a:p>
          <a:p>
            <a:endParaRPr lang="ru-RU" dirty="0"/>
          </a:p>
        </p:txBody>
      </p:sp>
      <p:pic>
        <p:nvPicPr>
          <p:cNvPr id="8194" name="Picture 2" descr="C:\Users\User\Desktop\для през. и акция\DSC04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8640"/>
            <a:ext cx="6144679" cy="4608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5157192"/>
            <a:ext cx="7772400" cy="136666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Шаг 6:</a:t>
            </a:r>
          </a:p>
          <a:p>
            <a:pPr algn="just">
              <a:buNone/>
            </a:pPr>
            <a:r>
              <a:rPr lang="ru-RU" b="1" dirty="0" smtClean="0"/>
              <a:t>- со стороны хвоста наматываем белую  пряжу</a:t>
            </a:r>
          </a:p>
          <a:p>
            <a:endParaRPr lang="ru-RU" dirty="0"/>
          </a:p>
        </p:txBody>
      </p:sp>
      <p:pic>
        <p:nvPicPr>
          <p:cNvPr id="9218" name="Picture 2" descr="C:\Users\User\Desktop\для през. и акция\DSC04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6240691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</TotalTime>
  <Words>154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«Изготовление игрушек из помпонов. Ёлочная игрушка снегирь»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«Изготовление игрушек из помпонов. Ёлочная игрушка снегирь»</dc:title>
  <dc:creator>User</dc:creator>
  <cp:lastModifiedBy>User</cp:lastModifiedBy>
  <cp:revision>10</cp:revision>
  <dcterms:created xsi:type="dcterms:W3CDTF">2019-10-29T16:11:45Z</dcterms:created>
  <dcterms:modified xsi:type="dcterms:W3CDTF">2019-10-31T15:45:23Z</dcterms:modified>
</cp:coreProperties>
</file>