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5" r:id="rId8"/>
    <p:sldId id="266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A270D8-236F-4C23-8B8B-1764880E7D49}" type="datetimeFigureOut">
              <a:rPr lang="ru-RU" smtClean="0"/>
              <a:pPr/>
              <a:t>10.07.2019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571A4-DAC4-4ECA-8E7E-E089B8A656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A270D8-236F-4C23-8B8B-1764880E7D49}" type="datetimeFigureOut">
              <a:rPr lang="ru-RU" smtClean="0"/>
              <a:pPr/>
              <a:t>10.07.2019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571A4-DAC4-4ECA-8E7E-E089B8A65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A270D8-236F-4C23-8B8B-1764880E7D49}" type="datetimeFigureOut">
              <a:rPr lang="ru-RU" smtClean="0"/>
              <a:pPr/>
              <a:t>10.07.2019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571A4-DAC4-4ECA-8E7E-E089B8A65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A270D8-236F-4C23-8B8B-1764880E7D49}" type="datetimeFigureOut">
              <a:rPr lang="ru-RU" smtClean="0"/>
              <a:pPr/>
              <a:t>10.07.2019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571A4-DAC4-4ECA-8E7E-E089B8A65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A270D8-236F-4C23-8B8B-1764880E7D49}" type="datetimeFigureOut">
              <a:rPr lang="ru-RU" smtClean="0"/>
              <a:pPr/>
              <a:t>10.07.2019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571A4-DAC4-4ECA-8E7E-E089B8A656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A270D8-236F-4C23-8B8B-1764880E7D49}" type="datetimeFigureOut">
              <a:rPr lang="ru-RU" smtClean="0"/>
              <a:pPr/>
              <a:t>10.07.2019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571A4-DAC4-4ECA-8E7E-E089B8A65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A270D8-236F-4C23-8B8B-1764880E7D49}" type="datetimeFigureOut">
              <a:rPr lang="ru-RU" smtClean="0"/>
              <a:pPr/>
              <a:t>10.07.2019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571A4-DAC4-4ECA-8E7E-E089B8A65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A270D8-236F-4C23-8B8B-1764880E7D49}" type="datetimeFigureOut">
              <a:rPr lang="ru-RU" smtClean="0"/>
              <a:pPr/>
              <a:t>10.07.2019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571A4-DAC4-4ECA-8E7E-E089B8A65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A270D8-236F-4C23-8B8B-1764880E7D49}" type="datetimeFigureOut">
              <a:rPr lang="ru-RU" smtClean="0"/>
              <a:pPr/>
              <a:t>10.07.2019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571A4-DAC4-4ECA-8E7E-E089B8A656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A270D8-236F-4C23-8B8B-1764880E7D49}" type="datetimeFigureOut">
              <a:rPr lang="ru-RU" smtClean="0"/>
              <a:pPr/>
              <a:t>10.07.2019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571A4-DAC4-4ECA-8E7E-E089B8A65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A270D8-236F-4C23-8B8B-1764880E7D49}" type="datetimeFigureOut">
              <a:rPr lang="ru-RU" smtClean="0"/>
              <a:pPr/>
              <a:t>10.07.2019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571A4-DAC4-4ECA-8E7E-E089B8A656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8A270D8-236F-4C23-8B8B-1764880E7D49}" type="datetimeFigureOut">
              <a:rPr lang="ru-RU" smtClean="0"/>
              <a:pPr/>
              <a:t>10.07.2019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8C571A4-DAC4-4ECA-8E7E-E089B8A656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botanichka.ru/wp-content/uploads/2017/04/Spring-garden-01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botanichka.ru/wp-content/uploads/2017/04/Spring-garden-08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548680"/>
            <a:ext cx="8604448" cy="33843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ОТКРЫТОЕ ЗАНЯТИЕ</a:t>
            </a:r>
            <a:br>
              <a:rPr lang="ru-RU" b="1" dirty="0" smtClean="0"/>
            </a:br>
            <a:r>
              <a:rPr lang="ru-RU" b="1" dirty="0" smtClean="0"/>
              <a:t>«ПОДГОТОВКА ПОЧВЫ К ПОСАДКЕ </a:t>
            </a:r>
            <a:br>
              <a:rPr lang="ru-RU" b="1" dirty="0" smtClean="0"/>
            </a:br>
            <a:r>
              <a:rPr lang="ru-RU" b="1" dirty="0" smtClean="0"/>
              <a:t>    ОВОЩНОЙ КУЛЬТУРЫ – ОГУРЦЫ»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4437112"/>
            <a:ext cx="7406640" cy="175260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Подготовила: </a:t>
            </a:r>
          </a:p>
          <a:p>
            <a:r>
              <a:rPr lang="ru-RU" b="1" dirty="0" smtClean="0"/>
              <a:t>инструктор по труду </a:t>
            </a:r>
            <a:r>
              <a:rPr lang="ru-RU" b="1" dirty="0" err="1" smtClean="0"/>
              <a:t>Кокорина</a:t>
            </a:r>
            <a:r>
              <a:rPr lang="ru-RU" b="1" dirty="0" smtClean="0"/>
              <a:t> Е.А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 algn="ctr"/>
            <a:r>
              <a:rPr lang="ru-RU" b="1" dirty="0" smtClean="0"/>
              <a:t>Июнь 2019 года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114865">
            <a:off x="-24591" y="3031573"/>
            <a:ext cx="9359239" cy="1143000"/>
          </a:xfrm>
        </p:spPr>
        <p:txBody>
          <a:bodyPr>
            <a:noAutofit/>
          </a:bodyPr>
          <a:lstStyle/>
          <a:p>
            <a:pPr algn="ctr"/>
            <a:r>
              <a:rPr lang="ru-RU" sz="8800" b="1" dirty="0" smtClean="0"/>
              <a:t>Удачной практической работы!</a:t>
            </a:r>
            <a:endParaRPr lang="ru-RU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88640"/>
            <a:ext cx="7930128" cy="568863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Цели и задачи (для педагогов): </a:t>
            </a:r>
          </a:p>
          <a:p>
            <a:endParaRPr lang="ru-RU" dirty="0" smtClean="0"/>
          </a:p>
          <a:p>
            <a:r>
              <a:rPr lang="ru-RU" dirty="0" smtClean="0"/>
              <a:t>научить приемам  обработки почвы для посадки огурцов;</a:t>
            </a:r>
          </a:p>
          <a:p>
            <a:r>
              <a:rPr lang="ru-RU" dirty="0" smtClean="0"/>
              <a:t>познакомить с правилами личной гигиены и безопасности труда;</a:t>
            </a:r>
          </a:p>
          <a:p>
            <a:r>
              <a:rPr lang="ru-RU" dirty="0" smtClean="0"/>
              <a:t>воспитывать чувство коллективизма, трудолюбие;</a:t>
            </a:r>
          </a:p>
          <a:p>
            <a:r>
              <a:rPr lang="ru-RU" dirty="0" smtClean="0"/>
              <a:t>формировать умения и </a:t>
            </a:r>
          </a:p>
          <a:p>
            <a:pPr>
              <a:buNone/>
            </a:pPr>
            <a:r>
              <a:rPr lang="ru-RU" dirty="0" smtClean="0"/>
              <a:t>   навыки работы с ручным</a:t>
            </a:r>
          </a:p>
          <a:p>
            <a:pPr>
              <a:buNone/>
            </a:pPr>
            <a:r>
              <a:rPr lang="ru-RU" dirty="0" smtClean="0"/>
              <a:t>   сельскохозяйственным</a:t>
            </a:r>
          </a:p>
          <a:p>
            <a:pPr>
              <a:buNone/>
            </a:pPr>
            <a:r>
              <a:rPr lang="ru-RU" dirty="0" smtClean="0"/>
              <a:t>   инвентарем.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4" name="Рисунок 3" descr="Весенняя подготовка почвы в огороде">
            <a:hlinkClick r:id="rId2"/>
          </p:cNvPr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64089" y="3789041"/>
            <a:ext cx="3779912" cy="30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3933056"/>
            <a:ext cx="7416824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C00000"/>
                </a:solidFill>
              </a:rPr>
              <a:t>Цель для воспитанниц:</a:t>
            </a:r>
          </a:p>
          <a:p>
            <a:pPr algn="just"/>
            <a:r>
              <a:rPr lang="ru-RU" sz="3200" b="1" dirty="0" smtClean="0"/>
              <a:t>- сегодня </a:t>
            </a:r>
            <a:r>
              <a:rPr lang="ru-RU" sz="3200" b="1" dirty="0"/>
              <a:t>будем учиться выполнять работы по подготовке почвы к посадке огурцов.</a:t>
            </a:r>
          </a:p>
          <a:p>
            <a:r>
              <a:rPr lang="ru-RU" dirty="0"/>
              <a:t>	</a:t>
            </a:r>
          </a:p>
        </p:txBody>
      </p:sp>
      <p:pic>
        <p:nvPicPr>
          <p:cNvPr id="6146" name="Picture 2" descr="https://fermilon.ru/wp-content/uploads/2019/02/image004-3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71600" y="1"/>
            <a:ext cx="7344816" cy="39330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548680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 является основным источником жизни для растений?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308304" y="1196752"/>
            <a:ext cx="1034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Почва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31640" y="2276872"/>
            <a:ext cx="40815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 называется почвой?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619672" y="2852936"/>
            <a:ext cx="72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C00000"/>
                </a:solidFill>
              </a:rPr>
              <a:t>Почвой называется рыхлый поверхностный слой земной коры способный производить урожай растений</a:t>
            </a:r>
            <a:r>
              <a:rPr lang="ru-RU" b="1" dirty="0" smtClean="0">
                <a:solidFill>
                  <a:srgbClr val="C00000"/>
                </a:solidFill>
              </a:rPr>
              <a:t>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31640" y="4509120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 является основным свойством почвы? </a:t>
            </a:r>
            <a:endParaRPr lang="ru-RU" sz="24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95736" y="5229200"/>
            <a:ext cx="6588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C00000"/>
                </a:solidFill>
              </a:rPr>
              <a:t>Основное свойство почвы – это ее плодородие 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7" grpId="0" build="p"/>
      <p:bldP spid="8" grpId="0" build="p"/>
      <p:bldP spid="9" grpId="0" build="p"/>
      <p:bldP spid="10" grpId="0" build="p"/>
      <p:bldP spid="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1052736"/>
            <a:ext cx="61639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Назовите виды обработки почвы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1772816"/>
            <a:ext cx="76683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В</a:t>
            </a:r>
            <a:r>
              <a:rPr lang="ru-RU" sz="2800" b="1" dirty="0" smtClean="0">
                <a:solidFill>
                  <a:srgbClr val="C00000"/>
                </a:solidFill>
              </a:rPr>
              <a:t>спашка</a:t>
            </a:r>
            <a:r>
              <a:rPr lang="ru-RU" sz="2800" b="1" dirty="0">
                <a:solidFill>
                  <a:srgbClr val="C00000"/>
                </a:solidFill>
              </a:rPr>
              <a:t>, культивация, боронование, </a:t>
            </a:r>
            <a:r>
              <a:rPr lang="ru-RU" sz="2800" b="1" dirty="0" smtClean="0">
                <a:solidFill>
                  <a:srgbClr val="C00000"/>
                </a:solidFill>
              </a:rPr>
              <a:t>прикатывание.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2924944"/>
            <a:ext cx="7416824" cy="1546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Каким ручным сельскохозяйственным инструментом выполняют данные работы?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851920" y="4725144"/>
            <a:ext cx="41764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опата, грабли, тяпка.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Проводим весеннее боронование и рыхление почвы на грядках">
            <a:hlinkClick r:id="rId2"/>
          </p:cNvPr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4437112"/>
            <a:ext cx="3441631" cy="24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174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Технология выполнения работы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124744"/>
            <a:ext cx="7776864" cy="547260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Лучше  закончить грубую подготовку почвы в осенний период (перекопка, внесение удобрений), а весной ограничиться подготовкой к посеву верхнего пахотного слоя. </a:t>
            </a:r>
          </a:p>
          <a:p>
            <a:pPr algn="just"/>
            <a:r>
              <a:rPr lang="ru-RU" dirty="0" smtClean="0"/>
              <a:t>Тяжелые почвы обычно весной перекапывают еще раз. </a:t>
            </a:r>
          </a:p>
          <a:p>
            <a:pPr algn="just"/>
            <a:r>
              <a:rPr lang="ru-RU" dirty="0" smtClean="0"/>
              <a:t>Проводят перекопку непосредственно перед посевом или высадкой рассады. </a:t>
            </a:r>
          </a:p>
          <a:p>
            <a:pPr algn="just"/>
            <a:r>
              <a:rPr lang="ru-RU" dirty="0" smtClean="0"/>
              <a:t>Осуществляют её на высоту (15 см) с оборотом или без оборота пласта. </a:t>
            </a:r>
          </a:p>
          <a:p>
            <a:pPr algn="just"/>
            <a:r>
              <a:rPr lang="ru-RU" dirty="0" smtClean="0"/>
              <a:t>Перекопку с оборотом пласта проводят, если участок очень засорен корневищными сорняками, если были замечены майские жуки, личинки жука-щелкуна и другие. </a:t>
            </a:r>
          </a:p>
          <a:p>
            <a:pPr algn="just"/>
            <a:r>
              <a:rPr lang="ru-RU" dirty="0" smtClean="0"/>
              <a:t>В другом случае перекопку  проводят без оборота пласта   </a:t>
            </a:r>
            <a:r>
              <a:rPr lang="ru-RU" b="1" dirty="0" smtClean="0"/>
              <a:t>(мы так и будем делать в теплице)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im0-tub-ru.yandex.net/i?id=da2f6539d763e6b563a536d0255acfae-l&amp;n=13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ds04.infourok.ru/uploads/ex/0ebe/0018038d-0be367e8/img1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900igr.net/up/datas/119863/014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129</TotalTime>
  <Words>239</Words>
  <Application>Microsoft Office PowerPoint</Application>
  <PresentationFormat>Экран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 ОТКРЫТОЕ ЗАНЯТИЕ «ПОДГОТОВКА ПОЧВЫ К ПОСАДКЕ      ОВОЩНОЙ КУЛЬТУРЫ – ОГУРЦЫ» </vt:lpstr>
      <vt:lpstr>Слайд 2</vt:lpstr>
      <vt:lpstr>Слайд 3</vt:lpstr>
      <vt:lpstr>Слайд 4</vt:lpstr>
      <vt:lpstr>Слайд 5</vt:lpstr>
      <vt:lpstr>Технология выполнения работы</vt:lpstr>
      <vt:lpstr>Слайд 7</vt:lpstr>
      <vt:lpstr>Слайд 8</vt:lpstr>
      <vt:lpstr>Слайд 9</vt:lpstr>
      <vt:lpstr>Удачной практической работы!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ОТКРЫТОЕ ЗАНЯТИЕ «ПОДГОТОВКА ПОЧВЫ К ПОСАДКЕ  ОВОЩНОЙ КУЛЬТУРЫ – ОГУРЦЫ»</dc:title>
  <dc:creator>User</dc:creator>
  <cp:lastModifiedBy>User</cp:lastModifiedBy>
  <cp:revision>14</cp:revision>
  <dcterms:created xsi:type="dcterms:W3CDTF">2019-07-08T05:06:58Z</dcterms:created>
  <dcterms:modified xsi:type="dcterms:W3CDTF">2019-07-10T16:22:32Z</dcterms:modified>
</cp:coreProperties>
</file>