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685624-437A-4B4D-BBB6-AD60F4274F64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208F99-2693-402F-B422-B5BD4171CC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zhenskie-uvlecheniya.ru/wp-content/uploads/2016/07/Pehvork-igly-ili-iaponskaia-tekhnika-kinusaga-1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zhenskie-uvlecheniya.ru/wp-content/uploads/2016/07/Pehvork-igly-ili-iaponskaia-tekhnika-kinusaga-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zhenskie-uvlecheniya.ru/wp-content/uploads/2016/07/Pehvork-igly-ili-iaponskaia-tekhnika-kinusaga-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zhenskie-uvlecheniya.ru/wp-content/uploads/2016/07/Pehvork-igly-ili-iaponskaia-tekhnika-kinusaga-5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zhenskie-uvlecheniya.ru/wp-content/uploads/2016/07/Pehvork-igly-ili-iaponskaia-tekhnika-kinusaga-4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zhenskie-uvlecheniya.ru/wp-content/uploads/2016/07/Pehvork-igly-ili-iaponskaia-tekhnika-kinusaga-1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68952" cy="5141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Arial Black" pitchFamily="34" charset="0"/>
              </a:rPr>
              <a:t>Открытое занятие кружка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«Мир фантазий и увлечений»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Тема занятия: «</a:t>
            </a:r>
            <a:r>
              <a:rPr lang="ru-RU" sz="3600" b="1" dirty="0" err="1" smtClean="0">
                <a:solidFill>
                  <a:srgbClr val="FFC000"/>
                </a:solidFill>
                <a:latin typeface="Arial Black" pitchFamily="34" charset="0"/>
              </a:rPr>
              <a:t>Пэчворк</a:t>
            </a:r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 без иглы или японская техника </a:t>
            </a:r>
            <a:r>
              <a:rPr lang="ru-RU" sz="3600" b="1" dirty="0" err="1" smtClean="0">
                <a:solidFill>
                  <a:srgbClr val="FFC000"/>
                </a:solidFill>
                <a:latin typeface="Arial Black" pitchFamily="34" charset="0"/>
              </a:rPr>
              <a:t>кинусайга</a:t>
            </a:r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 – эффектные лоскутные панно»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</a:b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6050037"/>
            <a:ext cx="7592144" cy="685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Подготовила: инструктор по труду 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Абрамишвили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 Н.С.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Июнь 2019 года</a:t>
            </a:r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67544" y="260648"/>
            <a:ext cx="83034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бумажном рисунке обозначьте цифрами или значками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одинаковые цвета;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разрежьте эскиз на кусочки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C:\Users\User\Desktop\срочно\Новая папка\DSC042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4392488" cy="3600400"/>
          </a:xfrm>
          <a:prstGeom prst="rect">
            <a:avLst/>
          </a:prstGeom>
          <a:noFill/>
        </p:spPr>
      </p:pic>
      <p:pic>
        <p:nvPicPr>
          <p:cNvPr id="26627" name="Picture 3" descr="C:\Users\User\Desktop\срочно\Новая папка\DSC04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3068960"/>
            <a:ext cx="4018921" cy="344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27584" y="548680"/>
            <a:ext cx="74873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аждый кусочек бумаги накладывайте на ткань,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проставленных номеров,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обведите маркером и вырезайте, оставляя припуски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5-7 мм по всему контуру;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User\Desktop\срочно\Новая папка\DSC042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132856"/>
            <a:ext cx="6048672" cy="4536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373306"/>
            <a:ext cx="85936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озьмите один лоскуток, приложите его к нужному участку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пенопласте, который заранее промазан клеем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заправьте края в вырезанный контур;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проделайте эту операцию со всеми кусочками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2663787" y="1160749"/>
            <a:ext cx="396044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вы хотите, чтобы рисунок был слегка объемным, можно воспользоваться наполнителем: для этого используйте ватные диски или тонкий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синтепон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украсьте готовую картину декоративными элементами.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060848"/>
            <a:ext cx="6624736" cy="40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техники безопасности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124744"/>
            <a:ext cx="2498542" cy="2736304"/>
          </a:xfrm>
          <a:prstGeom prst="rect">
            <a:avLst/>
          </a:prstGeom>
          <a:noFill/>
        </p:spPr>
      </p:pic>
      <p:pic>
        <p:nvPicPr>
          <p:cNvPr id="29700" name="Picture 4" descr="https://ds04.infourok.ru/uploads/ex/01f9/000f09a0-4f322c11/640/im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7864" y="1124744"/>
            <a:ext cx="2448272" cy="2736304"/>
          </a:xfrm>
          <a:prstGeom prst="rect">
            <a:avLst/>
          </a:prstGeom>
          <a:noFill/>
        </p:spPr>
      </p:pic>
      <p:pic>
        <p:nvPicPr>
          <p:cNvPr id="29702" name="Picture 6" descr="https://ds04.infourok.ru/uploads/ex/01f9/000f09a0-4f322c11/640/img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8184" y="1124744"/>
            <a:ext cx="2411658" cy="2736304"/>
          </a:xfrm>
          <a:prstGeom prst="rect">
            <a:avLst/>
          </a:prstGeom>
          <a:noFill/>
        </p:spPr>
      </p:pic>
      <p:pic>
        <p:nvPicPr>
          <p:cNvPr id="29704" name="Picture 8" descr="https://ds04.infourok.ru/uploads/ex/01f9/000f09a0-4f322c11/640/img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005064"/>
            <a:ext cx="2460477" cy="2592288"/>
          </a:xfrm>
          <a:prstGeom prst="rect">
            <a:avLst/>
          </a:prstGeom>
          <a:noFill/>
        </p:spPr>
      </p:pic>
      <p:pic>
        <p:nvPicPr>
          <p:cNvPr id="29706" name="Picture 10" descr="https://ds04.infourok.ru/uploads/ex/01f9/000f09a0-4f322c11/640/img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4005064"/>
            <a:ext cx="2448272" cy="2592288"/>
          </a:xfrm>
          <a:prstGeom prst="rect">
            <a:avLst/>
          </a:prstGeom>
          <a:noFill/>
        </p:spPr>
      </p:pic>
      <p:pic>
        <p:nvPicPr>
          <p:cNvPr id="29708" name="Picture 12" descr="https://ds04.infourok.ru/uploads/ex/01f9/000f09a0-4f322c11/640/img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005064"/>
            <a:ext cx="237626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opup_img" descr="0000122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D3FB"/>
              </a:clrFrom>
              <a:clrTo>
                <a:srgbClr val="FFD3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908720"/>
            <a:ext cx="2238725" cy="14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528" y="368950"/>
            <a:ext cx="8640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безопасной работы с канцелярским ножом</a:t>
            </a:r>
            <a:endParaRPr kumimoji="0" lang="ru-RU" sz="2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95536" y="1772816"/>
            <a:ext cx="82809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1. Выдвигай небольшую часть лезвия.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2. Работай канцелярским ножом на рабочей доске.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3. Выполняя разрезы, крепко держи нож одной рукой,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второй — материал с которым работаешь.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4. В случае, когда нож находится в нерабочем состоянии,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 лезвие должно быть спрятано внутрь.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 уроку Н.С\DSC04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20688"/>
            <a:ext cx="3816424" cy="2862206"/>
          </a:xfrm>
          <a:prstGeom prst="rect">
            <a:avLst/>
          </a:prstGeom>
          <a:noFill/>
        </p:spPr>
      </p:pic>
      <p:pic>
        <p:nvPicPr>
          <p:cNvPr id="6" name="Picture 3" descr="C:\Users\User\Desktop\к уроку Н.С\DSC044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789040"/>
            <a:ext cx="3792406" cy="2844193"/>
          </a:xfrm>
          <a:prstGeom prst="rect">
            <a:avLst/>
          </a:prstGeom>
          <a:noFill/>
        </p:spPr>
      </p:pic>
      <p:pic>
        <p:nvPicPr>
          <p:cNvPr id="2052" name="Picture 4" descr="C:\Users\User\Desktop\к уроку Н.С\DSC0437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897048"/>
            <a:ext cx="3672408" cy="2754197"/>
          </a:xfrm>
          <a:prstGeom prst="rect">
            <a:avLst/>
          </a:prstGeom>
          <a:noFill/>
        </p:spPr>
      </p:pic>
      <p:pic>
        <p:nvPicPr>
          <p:cNvPr id="2053" name="Picture 5" descr="C:\Users\User\Desktop\к уроку Н.С\DSC043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4" y="620688"/>
            <a:ext cx="3744416" cy="280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 уроку Н.С\DSC044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03502" y="3501008"/>
            <a:ext cx="4306979" cy="3168352"/>
          </a:xfrm>
          <a:prstGeom prst="rect">
            <a:avLst/>
          </a:prstGeom>
          <a:noFill/>
        </p:spPr>
      </p:pic>
      <p:pic>
        <p:nvPicPr>
          <p:cNvPr id="1028" name="Picture 4" descr="C:\Users\User\Desktop\к уроку Н.С\DSC043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1"/>
            <a:ext cx="4416663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3861048"/>
            <a:ext cx="42484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 </a:t>
            </a:r>
          </a:p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Вильмуш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Софьи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Смотриной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Юлии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а сайт\DSC04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7979452" cy="5984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hvork- igly-ili-iaponskaia-tekhnika-kinusaga-1">
            <a:hlinkClick r:id="rId2" tooltip="&quot;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628800"/>
            <a:ext cx="734481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73516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Искусство создания картины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из ткани без иголки – «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кинусайга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90da77f075ba470e24cfb90e758d7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484784"/>
            <a:ext cx="6804248" cy="51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188640"/>
            <a:ext cx="6176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Искусство «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кинусайга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» – 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это результат экономии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ehvork- igly-ili-iaponskaia-tekhnika-kinusaga-2">
            <a:hlinkClick r:id="rId2" tooltip="&quot;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556792"/>
            <a:ext cx="752432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После того, как кимоно изнашивалось, его перекраивали в более мелкие изделия для быта, а из оставшихся небольших обрезков делали картины для украшения жилища</a:t>
            </a:r>
            <a:endParaRPr lang="ru-RU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кинусайга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имеет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 отличительные черты: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153400" cy="4495800"/>
          </a:xfrm>
        </p:spPr>
        <p:txBody>
          <a:bodyPr>
            <a:normAutofit/>
          </a:bodyPr>
          <a:lstStyle/>
          <a:p>
            <a:pPr lvl="0" fontAlgn="base"/>
            <a:r>
              <a:rPr lang="ru-RU" dirty="0">
                <a:latin typeface="Arial Narrow" pitchFamily="34" charset="0"/>
                <a:cs typeface="Arial" pitchFamily="34" charset="0"/>
              </a:rPr>
              <a:t>прикладной характер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изделий; вместо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дерева – пенопластовые  заготовки</a:t>
            </a:r>
          </a:p>
          <a:p>
            <a:pPr lvl="0" fontAlgn="base"/>
            <a:r>
              <a:rPr lang="ru-RU" dirty="0">
                <a:latin typeface="Arial Narrow" pitchFamily="34" charset="0"/>
                <a:cs typeface="Arial" pitchFamily="34" charset="0"/>
              </a:rPr>
              <a:t>различные виды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тканей: шелк, хлопчатобумажные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и льняные ткани, тонкий </a:t>
            </a:r>
            <a:r>
              <a:rPr lang="ru-RU" dirty="0" err="1">
                <a:latin typeface="Arial Narrow" pitchFamily="34" charset="0"/>
                <a:cs typeface="Arial" pitchFamily="34" charset="0"/>
              </a:rPr>
              <a:t>флис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бархат;</a:t>
            </a:r>
            <a:endParaRPr lang="ru-RU" dirty="0">
              <a:latin typeface="Arial Narrow" pitchFamily="34" charset="0"/>
              <a:cs typeface="Arial" pitchFamily="34" charset="0"/>
            </a:endParaRPr>
          </a:p>
          <a:p>
            <a:pPr lvl="0" fontAlgn="base"/>
            <a:r>
              <a:rPr lang="ru-RU" dirty="0">
                <a:latin typeface="Arial Narrow" pitchFamily="34" charset="0"/>
                <a:cs typeface="Arial" pitchFamily="34" charset="0"/>
              </a:rPr>
              <a:t>дополнительные элементы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декора: ленточки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, кружева,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бусины и др.</a:t>
            </a:r>
            <a:endParaRPr lang="ru-RU" dirty="0">
              <a:latin typeface="Arial Narrow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 descr="Pehvork- igly-ili-iaponskaia-tekhnika-kinusaga-9">
            <a:hlinkClick r:id="rId2" tooltip="&quot;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4293096"/>
            <a:ext cx="399593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hvork- igly-ili-iaponskaia-tekhnika-kinusaga-5">
            <a:hlinkClick r:id="rId4" tooltip="&quot;&quot;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544" y="4293096"/>
            <a:ext cx="410445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принципы работы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японской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Нарезают </a:t>
            </a:r>
            <a:r>
              <a:rPr lang="ru-RU" dirty="0"/>
              <a:t>лоскутки  ткани чуть больше размера одного элемента, </a:t>
            </a:r>
            <a:endParaRPr lang="ru-RU" dirty="0" smtClean="0"/>
          </a:p>
          <a:p>
            <a:pPr algn="just"/>
            <a:r>
              <a:rPr lang="ru-RU" dirty="0" smtClean="0"/>
              <a:t>накладывают </a:t>
            </a:r>
            <a:r>
              <a:rPr lang="ru-RU" dirty="0"/>
              <a:t>на основу.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края заправляются в специальные прорези (канавки).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результате  вырисовывается </a:t>
            </a:r>
            <a:r>
              <a:rPr lang="ru-RU" dirty="0" smtClean="0"/>
              <a:t>оригинальный</a:t>
            </a:r>
          </a:p>
          <a:p>
            <a:pPr>
              <a:buNone/>
            </a:pPr>
            <a:r>
              <a:rPr lang="ru-RU" dirty="0" smtClean="0"/>
              <a:t> сюжет </a:t>
            </a:r>
            <a:r>
              <a:rPr lang="ru-RU" dirty="0"/>
              <a:t>или узор.</a:t>
            </a:r>
          </a:p>
          <a:p>
            <a:endParaRPr lang="ru-RU" dirty="0"/>
          </a:p>
        </p:txBody>
      </p:sp>
      <p:pic>
        <p:nvPicPr>
          <p:cNvPr id="4" name="Рисунок 3" descr="Pehvork- igly-ili-iaponskaia-tekhnika-kinusaga-4">
            <a:hlinkClick r:id="rId2" tooltip="&quot;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4581128"/>
            <a:ext cx="4860032" cy="227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53400" cy="9906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потребуется для рукоделия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 fontAlgn="base"/>
            <a:r>
              <a:rPr lang="ru-RU" dirty="0">
                <a:latin typeface="Arial Narrow" pitchFamily="34" charset="0"/>
              </a:rPr>
              <a:t>Заготовки из пенопласта. </a:t>
            </a:r>
          </a:p>
          <a:p>
            <a:pPr lvl="0" fontAlgn="base"/>
            <a:r>
              <a:rPr lang="ru-RU" dirty="0">
                <a:latin typeface="Arial Narrow" pitchFamily="34" charset="0"/>
              </a:rPr>
              <a:t>Ткани одинаковые по толщине и фактуре. </a:t>
            </a:r>
          </a:p>
          <a:p>
            <a:pPr lvl="0" fontAlgn="base"/>
            <a:r>
              <a:rPr lang="ru-RU" dirty="0">
                <a:latin typeface="Arial Narrow" pitchFamily="34" charset="0"/>
              </a:rPr>
              <a:t>Ленты и тесьма любой ширины, декоративные шнуры, кружева, пуговицы. </a:t>
            </a:r>
          </a:p>
          <a:p>
            <a:pPr lvl="0" fontAlgn="base"/>
            <a:r>
              <a:rPr lang="ru-RU" dirty="0">
                <a:latin typeface="Arial Narrow" pitchFamily="34" charset="0"/>
              </a:rPr>
              <a:t>Ножницы.</a:t>
            </a:r>
          </a:p>
          <a:p>
            <a:pPr lvl="0" fontAlgn="base"/>
            <a:r>
              <a:rPr lang="ru-RU" dirty="0" smtClean="0">
                <a:latin typeface="Arial Narrow" pitchFamily="34" charset="0"/>
              </a:rPr>
              <a:t>Клей.</a:t>
            </a:r>
          </a:p>
          <a:p>
            <a:pPr lvl="0" fontAlgn="base"/>
            <a:r>
              <a:rPr lang="ru-RU" dirty="0" smtClean="0">
                <a:latin typeface="Arial Narrow" pitchFamily="34" charset="0"/>
              </a:rPr>
              <a:t>Клеевой пистолет.</a:t>
            </a:r>
            <a:endParaRPr lang="ru-RU" dirty="0">
              <a:latin typeface="Arial Narrow" pitchFamily="34" charset="0"/>
            </a:endParaRPr>
          </a:p>
          <a:p>
            <a:pPr lvl="0" fontAlgn="base"/>
            <a:r>
              <a:rPr lang="ru-RU" dirty="0">
                <a:latin typeface="Arial Narrow" pitchFamily="34" charset="0"/>
              </a:rPr>
              <a:t>Карандаш или тонкий маркер, или мел.</a:t>
            </a:r>
          </a:p>
          <a:p>
            <a:pPr lvl="0" fontAlgn="base"/>
            <a:r>
              <a:rPr lang="ru-RU" dirty="0">
                <a:latin typeface="Arial Narrow" pitchFamily="34" charset="0"/>
              </a:rPr>
              <a:t>Канцелярский нож</a:t>
            </a:r>
          </a:p>
          <a:p>
            <a:pPr lvl="0" fontAlgn="base"/>
            <a:r>
              <a:rPr lang="ru-RU" dirty="0">
                <a:latin typeface="Arial Narrow" pitchFamily="34" charset="0"/>
              </a:rPr>
              <a:t>Копировальная бумага.</a:t>
            </a:r>
          </a:p>
          <a:p>
            <a:pPr lvl="0" fontAlgn="base"/>
            <a:r>
              <a:rPr lang="ru-RU" dirty="0">
                <a:latin typeface="Arial Narrow" pitchFamily="34" charset="0"/>
              </a:rPr>
              <a:t>Стек  или  пилка для ногтей.</a:t>
            </a:r>
          </a:p>
          <a:p>
            <a:endParaRPr lang="ru-RU" dirty="0"/>
          </a:p>
        </p:txBody>
      </p:sp>
      <p:pic>
        <p:nvPicPr>
          <p:cNvPr id="4" name="Рисунок 3" descr="https://zhenskie-uvlecheniya.ru/wp-content/uploads/2016/07/Pehvork-igly-ili-iaponskaia-tekhnika-kinusaga-10-500x341.jpg">
            <a:hlinkClick r:id="rId2" tooltip="&quot;&quot;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581128"/>
            <a:ext cx="30598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сделать первое панно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3528" y="162880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еренесите рисунок  с бумаги  на заготовку из пенопласта;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User\Desktop\срочно\Новая папка\DSC042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564904"/>
            <a:ext cx="4032448" cy="3024217"/>
          </a:xfrm>
          <a:prstGeom prst="rect">
            <a:avLst/>
          </a:prstGeom>
          <a:noFill/>
        </p:spPr>
      </p:pic>
      <p:pic>
        <p:nvPicPr>
          <p:cNvPr id="13315" name="Picture 3" descr="C:\Users\User\Desktop\срочно\Новая папка\DSC042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3933056"/>
            <a:ext cx="413995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4369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ккуратно сделайте прорези глубиной 3-4 мм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помощи канцелярского ножика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CIM\101MSDCF\DSC04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3347" y="1628800"/>
            <a:ext cx="7493069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211</TotalTime>
  <Words>372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  Открытое занятие кружка  «Мир фантазий и увлечений» Тема занятия: «Пэчворк без иглы или японская техника кинусайга – эффектные лоскутные панно» </vt:lpstr>
      <vt:lpstr>Слайд 2</vt:lpstr>
      <vt:lpstr>Слайд 3</vt:lpstr>
      <vt:lpstr>Слайд 4</vt:lpstr>
      <vt:lpstr> Техника «кинусайга»  имеет свои отличительные черты: </vt:lpstr>
      <vt:lpstr>Основные принципы работы  в японской технике</vt:lpstr>
      <vt:lpstr>Что потребуется для рукоделия </vt:lpstr>
      <vt:lpstr>Как сделать первое панно </vt:lpstr>
      <vt:lpstr>Слайд 9</vt:lpstr>
      <vt:lpstr>Слайд 10</vt:lpstr>
      <vt:lpstr>Слайд 11</vt:lpstr>
      <vt:lpstr>Слайд 12</vt:lpstr>
      <vt:lpstr>Слайд 13</vt:lpstr>
      <vt:lpstr>Правила техники безопасности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2019-05-23T16:02:38Z</dcterms:created>
  <dcterms:modified xsi:type="dcterms:W3CDTF">2019-06-07T19:01:14Z</dcterms:modified>
</cp:coreProperties>
</file>