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0EDD-3981-4F46-8423-CD1197B0149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87B-2EBA-4ECF-AC9E-375AB57B8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0EDD-3981-4F46-8423-CD1197B0149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87B-2EBA-4ECF-AC9E-375AB57B8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0EDD-3981-4F46-8423-CD1197B0149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87B-2EBA-4ECF-AC9E-375AB57B8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0EDD-3981-4F46-8423-CD1197B0149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87B-2EBA-4ECF-AC9E-375AB57B8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0EDD-3981-4F46-8423-CD1197B0149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87B-2EBA-4ECF-AC9E-375AB57B8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0EDD-3981-4F46-8423-CD1197B0149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87B-2EBA-4ECF-AC9E-375AB57B8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0EDD-3981-4F46-8423-CD1197B0149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87B-2EBA-4ECF-AC9E-375AB57B8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0EDD-3981-4F46-8423-CD1197B0149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87B-2EBA-4ECF-AC9E-375AB57B8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0EDD-3981-4F46-8423-CD1197B0149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87B-2EBA-4ECF-AC9E-375AB57B8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0EDD-3981-4F46-8423-CD1197B0149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787B-2EBA-4ECF-AC9E-375AB57B8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0EDD-3981-4F46-8423-CD1197B0149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EB787B-2EBA-4ECF-AC9E-375AB57B87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6F0EDD-3981-4F46-8423-CD1197B0149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EB787B-2EBA-4ECF-AC9E-375AB57B870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51648" cy="72008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КОГКУСО «Мурыгинский детский дом-интернат для умственно отсталых детей»</a:t>
            </a:r>
            <a:endParaRPr lang="ru-RU" sz="2400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32856"/>
            <a:ext cx="7854696" cy="374441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Социализация, духовно-нравственное и эстетическое развитие молодых инвалидов в социальном учреждении.</a:t>
            </a:r>
          </a:p>
          <a:p>
            <a:pPr algn="just"/>
            <a:r>
              <a:rPr lang="ru-RU" dirty="0" smtClean="0"/>
              <a:t>                                           </a:t>
            </a:r>
          </a:p>
          <a:p>
            <a:pPr algn="just"/>
            <a:r>
              <a:rPr lang="ru-RU" dirty="0" smtClean="0"/>
              <a:t>                                            Докладчик: </a:t>
            </a:r>
          </a:p>
          <a:p>
            <a:pPr algn="just"/>
            <a:r>
              <a:rPr lang="ru-RU" dirty="0" smtClean="0"/>
              <a:t>                                            учитель СБО </a:t>
            </a:r>
            <a:r>
              <a:rPr lang="ru-RU" dirty="0" err="1" smtClean="0"/>
              <a:t>Койкова</a:t>
            </a:r>
            <a:r>
              <a:rPr lang="ru-RU" dirty="0" smtClean="0"/>
              <a:t> О.А.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916832"/>
            <a:ext cx="7276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   Спасибо за внимание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Мурыгинский детский дом-интернат</a:t>
            </a:r>
            <a:endParaRPr lang="ru-RU" dirty="0"/>
          </a:p>
        </p:txBody>
      </p:sp>
      <p:pic>
        <p:nvPicPr>
          <p:cNvPr id="4" name="Содержимое 3" descr="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24936" cy="62106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8072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участие  в Богослужении</a:t>
            </a:r>
            <a:endParaRPr lang="ru-RU" sz="4000" dirty="0"/>
          </a:p>
        </p:txBody>
      </p:sp>
      <p:pic>
        <p:nvPicPr>
          <p:cNvPr id="2" name="Рисунок 1" descr="IMG_65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5076056" cy="3807042"/>
          </a:xfrm>
          <a:prstGeom prst="rect">
            <a:avLst/>
          </a:prstGeom>
        </p:spPr>
      </p:pic>
      <p:pic>
        <p:nvPicPr>
          <p:cNvPr id="3" name="Рисунок 2" descr="IMG_7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7844" y="2924944"/>
            <a:ext cx="5544616" cy="369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83671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Церковные таинства - Крещение</a:t>
            </a:r>
            <a:endParaRPr lang="ru-RU" sz="4000" dirty="0"/>
          </a:p>
        </p:txBody>
      </p:sp>
      <p:pic>
        <p:nvPicPr>
          <p:cNvPr id="3" name="Рисунок 2" descr="IMG_7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5400599" cy="3600400"/>
          </a:xfrm>
          <a:prstGeom prst="rect">
            <a:avLst/>
          </a:prstGeom>
        </p:spPr>
      </p:pic>
      <p:pic>
        <p:nvPicPr>
          <p:cNvPr id="4" name="Рисунок 3" descr="IMG_7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996952"/>
            <a:ext cx="5508612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764704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волонтеры</a:t>
            </a:r>
            <a:endParaRPr lang="ru-RU" sz="4400" dirty="0"/>
          </a:p>
        </p:txBody>
      </p:sp>
      <p:pic>
        <p:nvPicPr>
          <p:cNvPr id="2" name="Рисунок 1" descr="IMG_7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5508612" cy="3672408"/>
          </a:xfrm>
          <a:prstGeom prst="rect">
            <a:avLst/>
          </a:prstGeom>
        </p:spPr>
      </p:pic>
      <p:pic>
        <p:nvPicPr>
          <p:cNvPr id="5" name="Рисунок 4" descr="IMG_7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564903"/>
            <a:ext cx="5724637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76470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наставничество</a:t>
            </a:r>
            <a:endParaRPr lang="ru-RU" sz="3200" dirty="0"/>
          </a:p>
        </p:txBody>
      </p:sp>
      <p:pic>
        <p:nvPicPr>
          <p:cNvPr id="4" name="Рисунок 3" descr="IMG_7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5436604" cy="3624403"/>
          </a:xfrm>
          <a:prstGeom prst="rect">
            <a:avLst/>
          </a:prstGeom>
        </p:spPr>
      </p:pic>
      <p:pic>
        <p:nvPicPr>
          <p:cNvPr id="3" name="Рисунок 2" descr="IMG_7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068960"/>
            <a:ext cx="54006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340768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паломничество</a:t>
            </a:r>
            <a:endParaRPr lang="ru-RU" sz="4000" dirty="0"/>
          </a:p>
        </p:txBody>
      </p:sp>
      <p:pic>
        <p:nvPicPr>
          <p:cNvPr id="3" name="Рисунок 2" descr="IMG_1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472608" cy="3648405"/>
          </a:xfrm>
          <a:prstGeom prst="rect">
            <a:avLst/>
          </a:prstGeom>
        </p:spPr>
      </p:pic>
      <p:pic>
        <p:nvPicPr>
          <p:cNvPr id="4" name="Рисунок 3" descr="IMG_6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924944"/>
            <a:ext cx="4896544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5" y="1628800"/>
            <a:ext cx="74888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Сердец тепло, сердец участье</a:t>
            </a:r>
          </a:p>
          <a:p>
            <a:pPr algn="ctr"/>
            <a:r>
              <a:rPr lang="ru-RU" sz="4000" dirty="0" smtClean="0"/>
              <a:t>Мы дарим без остатка детям.</a:t>
            </a:r>
          </a:p>
          <a:p>
            <a:pPr algn="ctr"/>
            <a:r>
              <a:rPr lang="ru-RU" sz="4000" dirty="0" smtClean="0"/>
              <a:t>Дарить любовь, ведь это счастье –</a:t>
            </a:r>
          </a:p>
          <a:p>
            <a:pPr algn="ctr"/>
            <a:r>
              <a:rPr lang="ru-RU" sz="4000" dirty="0" smtClean="0"/>
              <a:t>Гордимся мы призваньем этим!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08720"/>
            <a:ext cx="69127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Наши координаты.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Почтовый адрес: 613641, Кировская область,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Юрьянский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р-н,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Мурыгино,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Фестивальная д. 29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Тел. (883366) 2-72-49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Факс: (883366) 2-76-56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Электронный адрес: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mail:mddi@mddi.kirov.ru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 сайта: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htt://mddinternat.ucoz.ru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118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КОГКУСО «Мурыгинский детский дом-интернат для умственно отсталых детей»</vt:lpstr>
      <vt:lpstr>Мурыгинский детский дом-интернат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КОГКУСО «Мурыгинский детский дом-интернат»</dc:title>
  <dc:creator>user4</dc:creator>
  <cp:lastModifiedBy>user4</cp:lastModifiedBy>
  <cp:revision>21</cp:revision>
  <dcterms:created xsi:type="dcterms:W3CDTF">2014-01-24T09:32:10Z</dcterms:created>
  <dcterms:modified xsi:type="dcterms:W3CDTF">2014-01-24T12:58:35Z</dcterms:modified>
</cp:coreProperties>
</file>