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A431A1-4ADD-4A5E-A96C-5FCEB7E3C75E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A59D09-9E06-4FE1-B7D0-4B98EB4110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64096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Открытое занятие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в швейной мастерской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«Пошив семейных трусов»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996952"/>
            <a:ext cx="3672409" cy="217627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Подготовила: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</a:rPr>
              <a:t>нструктор по труду</a:t>
            </a:r>
          </a:p>
          <a:p>
            <a:pPr algn="r"/>
            <a:r>
              <a:rPr lang="ru-RU" sz="2400" b="1" dirty="0" err="1" smtClean="0">
                <a:solidFill>
                  <a:srgbClr val="002060"/>
                </a:solidFill>
              </a:rPr>
              <a:t>Абрамишвили</a:t>
            </a:r>
            <a:r>
              <a:rPr lang="ru-RU" sz="2400" b="1" dirty="0" smtClean="0">
                <a:solidFill>
                  <a:srgbClr val="002060"/>
                </a:solidFill>
              </a:rPr>
              <a:t> Н.С.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Май </a:t>
            </a:r>
            <a:r>
              <a:rPr lang="ru-RU" sz="2400" b="1" dirty="0" smtClean="0">
                <a:solidFill>
                  <a:srgbClr val="FF0000"/>
                </a:solidFill>
              </a:rPr>
              <a:t>2018 года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13" descr="http://teremok56.ru/wp-content/uploads/2015/04/b6e8f0a9b4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2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080120"/>
          </a:xfrm>
        </p:spPr>
        <p:txBody>
          <a:bodyPr/>
          <a:lstStyle/>
          <a:p>
            <a:pPr algn="ctr"/>
            <a:r>
              <a:rPr lang="ru-RU" b="1" dirty="0" smtClean="0"/>
              <a:t>Работа кипит!</a:t>
            </a:r>
            <a:endParaRPr lang="ru-RU" b="1" dirty="0"/>
          </a:p>
        </p:txBody>
      </p:sp>
      <p:pic>
        <p:nvPicPr>
          <p:cNvPr id="8194" name="Picture 2" descr="C:\Users\1\Documents\Для конкурса профмастерства\101MSDCF\DSC01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70" y="1844824"/>
            <a:ext cx="61446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4766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Оценка качества работы:</a:t>
            </a:r>
            <a:br>
              <a:rPr lang="ru-RU" sz="3200" b="1" dirty="0" smtClean="0"/>
            </a:br>
            <a:r>
              <a:rPr lang="ru-RU" sz="3200" b="1" dirty="0" smtClean="0"/>
              <a:t>все справились на «отлично»!</a:t>
            </a:r>
            <a:endParaRPr lang="ru-RU" sz="3200" b="1" dirty="0"/>
          </a:p>
        </p:txBody>
      </p:sp>
      <p:pic>
        <p:nvPicPr>
          <p:cNvPr id="9218" name="Picture 2" descr="C:\Users\1\Documents\Для конкурса профмастерства\101MSDCF\DSC01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ocuments\Для конкурса профмастерства\101MSDCF\DSC01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105611" cy="30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6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548680"/>
            <a:ext cx="8206333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 оценкой согласна и наша гостья – </a:t>
            </a:r>
            <a:r>
              <a:rPr lang="ru-RU" sz="2800" b="1" dirty="0" smtClean="0">
                <a:solidFill>
                  <a:srgbClr val="C00000"/>
                </a:solidFill>
              </a:rPr>
              <a:t>мастер производственного обучения Кировского многопрофильного техникума </a:t>
            </a:r>
            <a:r>
              <a:rPr lang="ru-RU" sz="2800" b="1" dirty="0" err="1" smtClean="0"/>
              <a:t>Кассина</a:t>
            </a:r>
            <a:r>
              <a:rPr lang="ru-RU" sz="2800" b="1" dirty="0" smtClean="0"/>
              <a:t> Маргарита Игоревна</a:t>
            </a:r>
            <a:endParaRPr lang="ru-RU" sz="2800" b="1" dirty="0"/>
          </a:p>
        </p:txBody>
      </p:sp>
      <p:pic>
        <p:nvPicPr>
          <p:cNvPr id="10243" name="Picture 3" descr="C:\Users\1\Documents\Для конкурса профмастерства\101MSDCF\DSC013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/>
          <a:stretch/>
        </p:blipFill>
        <p:spPr bwMode="auto">
          <a:xfrm>
            <a:off x="4139952" y="2420888"/>
            <a:ext cx="45845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06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46791">
            <a:off x="379090" y="1213089"/>
            <a:ext cx="8196739" cy="2923859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БЛАГОДАРЮ </a:t>
            </a:r>
            <a:br>
              <a:rPr lang="ru-RU" sz="7200" b="1" dirty="0" smtClean="0"/>
            </a:br>
            <a:r>
              <a:rPr lang="ru-RU" sz="7200" b="1" dirty="0" smtClean="0"/>
              <a:t>ЗА ВНИМАНИЕ!</a:t>
            </a:r>
            <a:endParaRPr lang="ru-RU" sz="7200" b="1" dirty="0"/>
          </a:p>
        </p:txBody>
      </p:sp>
      <p:pic>
        <p:nvPicPr>
          <p:cNvPr id="11266" name="Рисунок 13" descr="http://teremok56.ru/wp-content/uploads/2015/04/b6e8f0a9b40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96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992888" cy="38164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Цель занятия: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- учить </a:t>
            </a:r>
            <a:r>
              <a:rPr lang="ru-RU" b="1" dirty="0">
                <a:solidFill>
                  <a:srgbClr val="C00000"/>
                </a:solidFill>
              </a:rPr>
              <a:t>кроить и шить «семейные» трусы, используя изученные ранее машинные  швы.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13" descr="http://teremok56.ru/wp-content/uploads/2015/04/b6e8f0a9b40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836712"/>
            <a:ext cx="792087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Знакомство с темой  </a:t>
            </a:r>
            <a:br>
              <a:rPr lang="ru-RU" b="1" dirty="0" smtClean="0"/>
            </a:br>
            <a:r>
              <a:rPr lang="ru-RU" b="1" dirty="0" smtClean="0"/>
              <a:t>и целями занятия</a:t>
            </a:r>
            <a:endParaRPr lang="ru-RU" b="1" dirty="0"/>
          </a:p>
        </p:txBody>
      </p:sp>
      <p:pic>
        <p:nvPicPr>
          <p:cNvPr id="1026" name="Picture 2" descr="C:\Users\1\Documents\Для конкурса профмастерства\101MSDCF\DSC01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94875"/>
            <a:ext cx="5544615" cy="4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43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7" cy="1575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Знакомство </a:t>
            </a:r>
            <a:br>
              <a:rPr lang="ru-RU" b="1" dirty="0" smtClean="0"/>
            </a:br>
            <a:r>
              <a:rPr lang="ru-RU" b="1" dirty="0" smtClean="0"/>
              <a:t>с новым материалом </a:t>
            </a:r>
            <a:br>
              <a:rPr lang="ru-RU" b="1" dirty="0" smtClean="0"/>
            </a:br>
            <a:r>
              <a:rPr lang="ru-RU" sz="2700" b="1" dirty="0" smtClean="0"/>
              <a:t>(теоретическая часть)</a:t>
            </a:r>
            <a:endParaRPr lang="ru-RU" sz="2700" b="1" dirty="0"/>
          </a:p>
        </p:txBody>
      </p:sp>
      <p:pic>
        <p:nvPicPr>
          <p:cNvPr id="2050" name="Picture 2" descr="C:\Users\1\Documents\Для конкурса профмастерства\101MSDCF\DSC01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4" y="1844824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cuments\Для конкурса профмастерства\101MSDCF\DSC01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417645" cy="33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31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Раскладка лекал на ткани</a:t>
            </a:r>
            <a:endParaRPr lang="ru-RU" b="1" dirty="0"/>
          </a:p>
        </p:txBody>
      </p:sp>
      <p:pic>
        <p:nvPicPr>
          <p:cNvPr id="3074" name="Picture 2" descr="C:\Users\1\Documents\Для конкурса профмастерства\101MSDCF\DSC01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844824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889" y="0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физкультминутка</a:t>
            </a:r>
            <a:endParaRPr lang="ru-RU" b="1" dirty="0"/>
          </a:p>
        </p:txBody>
      </p:sp>
      <p:pic>
        <p:nvPicPr>
          <p:cNvPr id="4098" name="Picture 2" descr="C:\Users\1\Documents\Для конкурса профмастерства\101MSDCF\DSC012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79"/>
          <a:stretch/>
        </p:blipFill>
        <p:spPr bwMode="auto">
          <a:xfrm>
            <a:off x="611560" y="1196752"/>
            <a:ext cx="31661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cuments\Для конкурса профмастерства\101MSDCF\DSC012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/>
          <a:stretch/>
        </p:blipFill>
        <p:spPr bwMode="auto">
          <a:xfrm>
            <a:off x="5148064" y="1196752"/>
            <a:ext cx="3236261" cy="29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cuments\Для конкурса профмастерства\101MSDCF\DSC012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2"/>
          <a:stretch/>
        </p:blipFill>
        <p:spPr bwMode="auto">
          <a:xfrm>
            <a:off x="3131751" y="3645023"/>
            <a:ext cx="2719714" cy="31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50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84" y="629816"/>
            <a:ext cx="8280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Самостоятельная практическая работа по операциям</a:t>
            </a:r>
            <a:endParaRPr lang="ru-RU" b="1" dirty="0"/>
          </a:p>
        </p:txBody>
      </p:sp>
      <p:pic>
        <p:nvPicPr>
          <p:cNvPr id="5122" name="Picture 2" descr="C:\Users\1\Documents\Для конкурса профмастерства\101MSDCF\DSC01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ocuments\Для конкурса профмастерства\101MSDCF\DSC012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17" y="3282993"/>
            <a:ext cx="4297632" cy="32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ocuments\Для конкурса профмастерства\101MSDCF\DSC01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819">
            <a:off x="419538" y="956625"/>
            <a:ext cx="4152461" cy="311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ocuments\Для конкурса профмастерства\101MSDCF\DSC01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585">
            <a:off x="4495041" y="2950420"/>
            <a:ext cx="4145312" cy="31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cuments\Для конкурса профмастерства\101MSDCF\DSC012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48230" r="32351"/>
          <a:stretch/>
        </p:blipFill>
        <p:spPr bwMode="auto">
          <a:xfrm rot="20819228">
            <a:off x="499885" y="1146176"/>
            <a:ext cx="4788422" cy="27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ocuments\Для конкурса профмастерства\101MSDCF\DSC01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939">
            <a:off x="4303100" y="2790479"/>
            <a:ext cx="4297632" cy="32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78</TotalTime>
  <Words>49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   Открытое занятие  в швейной мастерской  «Пошив семейных трусов»</vt:lpstr>
      <vt:lpstr>   Цель занятия: - учить кроить и шить «семейные» трусы, используя изученные ранее машинные  швы.  </vt:lpstr>
      <vt:lpstr>Знакомство с темой   и целями занятия</vt:lpstr>
      <vt:lpstr>Знакомство  с новым материалом  (теоретическая часть)</vt:lpstr>
      <vt:lpstr>Раскладка лекал на ткани</vt:lpstr>
      <vt:lpstr>физкультминутка</vt:lpstr>
      <vt:lpstr>Самостоятельная практическая работа по операциям</vt:lpstr>
      <vt:lpstr>Презентация PowerPoint</vt:lpstr>
      <vt:lpstr>Презентация PowerPoint</vt:lpstr>
      <vt:lpstr>Работа кипит!</vt:lpstr>
      <vt:lpstr>Оценка качества работы: все справились на «отлично»!</vt:lpstr>
      <vt:lpstr>С оценкой согласна и наша гостья – мастер производственного обучения Кировского многопрофильного техникума Кассина Маргарита Игоревна</vt:lpstr>
      <vt:lpstr>БЛАГОДАРЮ 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 в швейной мастерской  «Пошив семейных трусов»</dc:title>
  <dc:creator>RePack by Diakov</dc:creator>
  <cp:lastModifiedBy>RePack by Diakov</cp:lastModifiedBy>
  <cp:revision>9</cp:revision>
  <dcterms:created xsi:type="dcterms:W3CDTF">2018-07-16T12:56:57Z</dcterms:created>
  <dcterms:modified xsi:type="dcterms:W3CDTF">2018-07-19T12:29:10Z</dcterms:modified>
</cp:coreProperties>
</file>