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77" r:id="rId11"/>
    <p:sldId id="267" r:id="rId12"/>
    <p:sldId id="268" r:id="rId13"/>
    <p:sldId id="269" r:id="rId14"/>
    <p:sldId id="278" r:id="rId15"/>
    <p:sldId id="265" r:id="rId16"/>
    <p:sldId id="271" r:id="rId17"/>
    <p:sldId id="276" r:id="rId18"/>
    <p:sldId id="272" r:id="rId19"/>
    <p:sldId id="275" r:id="rId20"/>
    <p:sldId id="273" r:id="rId21"/>
    <p:sldId id="27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8F96A76-F107-4644-9BF9-3A329C795B6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8B445AA-4916-4678-A137-131B8B356E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488" y="533400"/>
            <a:ext cx="5929354" cy="1038212"/>
          </a:xfrm>
        </p:spPr>
        <p:txBody>
          <a:bodyPr/>
          <a:lstStyle/>
          <a:p>
            <a:pPr algn="ctr"/>
            <a:r>
              <a:rPr lang="ru-RU" sz="2400" dirty="0" smtClean="0"/>
              <a:t>КОГКУСО «</a:t>
            </a:r>
            <a:r>
              <a:rPr lang="ru-RU" sz="2400" dirty="0" err="1" smtClean="0"/>
              <a:t>Мурыгинский</a:t>
            </a:r>
            <a:r>
              <a:rPr lang="ru-RU" sz="2400" dirty="0" smtClean="0"/>
              <a:t> детский дом-интернат «Родник»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6050" y="2500306"/>
            <a:ext cx="6143668" cy="28575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dirty="0" smtClean="0"/>
              <a:t>Итоги  деятельности отделения ППП </a:t>
            </a:r>
          </a:p>
          <a:p>
            <a:pPr algn="ctr"/>
            <a:r>
              <a:rPr lang="ru-RU" sz="3200" dirty="0" smtClean="0"/>
              <a:t>за 2015-2016 учебный год</a:t>
            </a:r>
          </a:p>
          <a:p>
            <a:pPr algn="ctr"/>
            <a:endParaRPr lang="ru-RU" sz="3200" dirty="0" smtClean="0"/>
          </a:p>
          <a:p>
            <a:r>
              <a:rPr lang="ru-RU" sz="1400" dirty="0" smtClean="0"/>
              <a:t>Презентацию подготовила </a:t>
            </a:r>
          </a:p>
          <a:p>
            <a:r>
              <a:rPr lang="ru-RU" sz="1400" dirty="0" smtClean="0"/>
              <a:t>ст.воспитатель  отделения ППП </a:t>
            </a:r>
          </a:p>
          <a:p>
            <a:r>
              <a:rPr lang="ru-RU" sz="1400" dirty="0" smtClean="0"/>
              <a:t>Екимова Е.Г.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823604"/>
          </a:xfrm>
        </p:spPr>
        <p:txBody>
          <a:bodyPr>
            <a:noAutofit/>
          </a:bodyPr>
          <a:lstStyle/>
          <a:p>
            <a:r>
              <a:rPr lang="ru-RU" sz="1600" b="0" u="sng" dirty="0" smtClean="0"/>
              <a:t/>
            </a:r>
            <a:br>
              <a:rPr lang="ru-RU" sz="1600" b="0" u="sng" dirty="0" smtClean="0"/>
            </a:br>
            <a:r>
              <a:rPr lang="ru-RU" sz="1600" b="0" u="sng" dirty="0" smtClean="0"/>
              <a:t>Мальцева </a:t>
            </a:r>
            <a:r>
              <a:rPr lang="ru-RU" sz="1600" b="0" u="sng" dirty="0" err="1" smtClean="0"/>
              <a:t>лариса</a:t>
            </a:r>
            <a:r>
              <a:rPr lang="ru-RU" sz="1600" b="0" u="sng" dirty="0" smtClean="0"/>
              <a:t> </a:t>
            </a:r>
            <a:r>
              <a:rPr lang="ru-RU" sz="1600" b="0" u="sng" dirty="0" err="1" smtClean="0"/>
              <a:t>юрьевна-воспитатель</a:t>
            </a:r>
            <a:r>
              <a:rPr lang="ru-RU" sz="1600" b="0" u="sng" dirty="0" smtClean="0"/>
              <a:t/>
            </a:r>
            <a:br>
              <a:rPr lang="ru-RU" sz="1600" b="0" u="sng" dirty="0" smtClean="0"/>
            </a:br>
            <a:r>
              <a:rPr lang="ru-RU" sz="1600" b="0" dirty="0" smtClean="0"/>
              <a:t>-тема по самообразованию «Добро и зло в нравственном отношении детей»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-доклад «Влияние телевидения на духовно-нравственные ценности детей»</a:t>
            </a:r>
            <a:br>
              <a:rPr lang="ru-RU" sz="1600" dirty="0" smtClean="0"/>
            </a:br>
            <a:r>
              <a:rPr lang="ru-RU" sz="1600" dirty="0" smtClean="0"/>
              <a:t>-открытый урок «В дружбе наша сила!»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0" u="sng" dirty="0" err="1" smtClean="0"/>
              <a:t>цветкова</a:t>
            </a:r>
            <a:r>
              <a:rPr lang="ru-RU" sz="1600" b="0" u="sng" dirty="0" smtClean="0"/>
              <a:t> </a:t>
            </a:r>
            <a:r>
              <a:rPr lang="ru-RU" sz="1600" b="0" u="sng" dirty="0" err="1" smtClean="0"/>
              <a:t>наталья</a:t>
            </a:r>
            <a:r>
              <a:rPr lang="ru-RU" sz="1600" b="0" u="sng" dirty="0" smtClean="0"/>
              <a:t> </a:t>
            </a:r>
            <a:r>
              <a:rPr lang="ru-RU" sz="1600" b="0" u="sng" dirty="0" err="1" smtClean="0"/>
              <a:t>александровна-воспитатель</a:t>
            </a:r>
            <a:r>
              <a:rPr lang="ru-RU" sz="1600" b="0" u="sng" dirty="0" smtClean="0"/>
              <a:t/>
            </a:r>
            <a:br>
              <a:rPr lang="ru-RU" sz="1600" b="0" u="sng" dirty="0" smtClean="0"/>
            </a:br>
            <a:r>
              <a:rPr lang="ru-RU" sz="1600" dirty="0" smtClean="0"/>
              <a:t>тема по самообразованию «повышение эффективности занятий путем внедрения </a:t>
            </a:r>
            <a:r>
              <a:rPr lang="ru-RU" sz="1600" dirty="0" err="1" smtClean="0"/>
              <a:t>игротерапии</a:t>
            </a:r>
            <a:r>
              <a:rPr lang="ru-RU" sz="1600" dirty="0" smtClean="0"/>
              <a:t> у детей с </a:t>
            </a:r>
            <a:r>
              <a:rPr lang="ru-RU" sz="1600" dirty="0" err="1" smtClean="0"/>
              <a:t>овз</a:t>
            </a:r>
            <a:r>
              <a:rPr lang="ru-RU" sz="1600" dirty="0" smtClean="0"/>
              <a:t>»</a:t>
            </a:r>
            <a:br>
              <a:rPr lang="ru-RU" sz="1600" dirty="0" smtClean="0"/>
            </a:br>
            <a:r>
              <a:rPr lang="ru-RU" sz="1600" dirty="0" smtClean="0"/>
              <a:t>доклад «</a:t>
            </a:r>
            <a:r>
              <a:rPr lang="ru-RU" sz="1600" dirty="0" err="1" smtClean="0"/>
              <a:t>Игротерапия</a:t>
            </a:r>
            <a:r>
              <a:rPr lang="ru-RU" sz="1600" dirty="0" smtClean="0"/>
              <a:t>, как средство коррекции неконструктивного поведения детей»</a:t>
            </a:r>
            <a:br>
              <a:rPr lang="ru-RU" sz="1600" dirty="0" smtClean="0"/>
            </a:br>
            <a:r>
              <a:rPr lang="ru-RU" sz="1600" dirty="0" smtClean="0"/>
              <a:t>открытое занятие  «на приеме у врача»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0" u="sng" dirty="0" err="1" smtClean="0"/>
              <a:t>бакина</a:t>
            </a:r>
            <a:r>
              <a:rPr lang="ru-RU" sz="1600" b="0" u="sng" dirty="0" smtClean="0"/>
              <a:t> вероника </a:t>
            </a:r>
            <a:r>
              <a:rPr lang="ru-RU" sz="1600" b="0" u="sng" dirty="0" err="1" smtClean="0"/>
              <a:t>александровна-воспитатель</a:t>
            </a:r>
            <a:r>
              <a:rPr lang="ru-RU" sz="1600" b="0" u="sng" dirty="0" smtClean="0"/>
              <a:t/>
            </a:r>
            <a:br>
              <a:rPr lang="ru-RU" sz="1600" b="0" u="sng" dirty="0" smtClean="0"/>
            </a:br>
            <a:r>
              <a:rPr lang="ru-RU" sz="1600" b="0" dirty="0" smtClean="0"/>
              <a:t>доклад «</a:t>
            </a:r>
            <a:r>
              <a:rPr lang="ru-RU" sz="1600" b="0" dirty="0" err="1" smtClean="0"/>
              <a:t>Сказкотерапия</a:t>
            </a:r>
            <a:r>
              <a:rPr lang="ru-RU" sz="1600" b="0" dirty="0" smtClean="0"/>
              <a:t>»</a:t>
            </a:r>
            <a:r>
              <a:rPr lang="ru-RU" sz="1600" b="0" u="sng" dirty="0" smtClean="0"/>
              <a:t/>
            </a:r>
            <a:br>
              <a:rPr lang="ru-RU" sz="1600" b="0" u="sng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u="sng" dirty="0" err="1" smtClean="0"/>
              <a:t>поршнева</a:t>
            </a:r>
            <a:r>
              <a:rPr lang="ru-RU" sz="1600" u="sng" dirty="0" smtClean="0"/>
              <a:t> Елена </a:t>
            </a:r>
            <a:r>
              <a:rPr lang="ru-RU" sz="1600" u="sng" dirty="0" err="1" smtClean="0"/>
              <a:t>игоревна-воспитатель</a:t>
            </a:r>
            <a:r>
              <a:rPr lang="ru-RU" sz="1600" u="sng" dirty="0" smtClean="0"/>
              <a:t/>
            </a:r>
            <a:br>
              <a:rPr lang="ru-RU" sz="1600" u="sng" dirty="0" smtClean="0"/>
            </a:br>
            <a:r>
              <a:rPr lang="ru-RU" sz="1600" b="0" dirty="0" smtClean="0"/>
              <a:t>доклад</a:t>
            </a:r>
            <a:r>
              <a:rPr lang="ru-RU" sz="1600" dirty="0" smtClean="0"/>
              <a:t> </a:t>
            </a:r>
            <a:r>
              <a:rPr lang="ru-RU" sz="1600" b="0" dirty="0" smtClean="0"/>
              <a:t>«воспитание у детей с умственной отсталостью культуры здорового образа жизни»</a:t>
            </a:r>
            <a:br>
              <a:rPr lang="ru-RU" sz="1600" b="0" dirty="0" smtClean="0"/>
            </a:br>
            <a:r>
              <a:rPr lang="ru-RU" sz="1600" b="0" u="sng" dirty="0" smtClean="0"/>
              <a:t/>
            </a:r>
            <a:br>
              <a:rPr lang="ru-RU" sz="1600" b="0" u="sng" dirty="0" smtClean="0"/>
            </a:br>
            <a:r>
              <a:rPr lang="ru-RU" sz="1600" b="0" u="sng" dirty="0" err="1" smtClean="0"/>
              <a:t>поскребышева</a:t>
            </a:r>
            <a:r>
              <a:rPr lang="ru-RU" sz="1600" b="0" u="sng" dirty="0" smtClean="0"/>
              <a:t> Оксана Евгеньевна- воспитатель</a:t>
            </a:r>
            <a:br>
              <a:rPr lang="ru-RU" sz="1600" b="0" u="sng" dirty="0" smtClean="0"/>
            </a:br>
            <a:r>
              <a:rPr lang="ru-RU" sz="1600" b="0" dirty="0" smtClean="0"/>
              <a:t>открытое занятие «Приметы  весны»</a:t>
            </a:r>
            <a:br>
              <a:rPr lang="ru-RU" sz="1600" b="0" dirty="0" smtClean="0"/>
            </a:br>
            <a:r>
              <a:rPr lang="ru-RU" sz="1600" b="0" dirty="0" smtClean="0"/>
              <a:t>доклад «Что такое </a:t>
            </a:r>
            <a:r>
              <a:rPr lang="ru-RU" sz="1600" b="0" dirty="0" err="1" smtClean="0"/>
              <a:t>сказкотерапия</a:t>
            </a:r>
            <a:r>
              <a:rPr lang="ru-RU" sz="1600" b="0" dirty="0" smtClean="0"/>
              <a:t>»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966480"/>
          </a:xfrm>
        </p:spPr>
        <p:txBody>
          <a:bodyPr>
            <a:normAutofit fontScale="90000"/>
          </a:bodyPr>
          <a:lstStyle/>
          <a:p>
            <a:r>
              <a:rPr lang="ru-RU" sz="2000" b="0" u="sng" dirty="0" err="1" smtClean="0"/>
              <a:t>Ковязина</a:t>
            </a:r>
            <a:r>
              <a:rPr lang="ru-RU" sz="2000" b="0" u="sng" dirty="0" smtClean="0"/>
              <a:t>  </a:t>
            </a:r>
            <a:r>
              <a:rPr lang="ru-RU" sz="2000" b="0" u="sng" dirty="0" err="1" smtClean="0"/>
              <a:t>наталья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викторовна-воспитатель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доклад «Развитие мелкой моторики рук у детей с </a:t>
            </a:r>
            <a:r>
              <a:rPr lang="ru-RU" sz="2000" dirty="0" err="1" smtClean="0"/>
              <a:t>овз</a:t>
            </a:r>
            <a:r>
              <a:rPr lang="ru-RU" sz="2000" dirty="0" smtClean="0"/>
              <a:t> путем использования пальчиковой гимнастики»</a:t>
            </a:r>
            <a:br>
              <a:rPr lang="ru-RU" sz="2000" dirty="0" smtClean="0"/>
            </a:br>
            <a:r>
              <a:rPr lang="ru-RU" sz="2000" dirty="0" smtClean="0"/>
              <a:t>доклад «Что такое дружба»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u="sng" dirty="0" err="1" smtClean="0"/>
              <a:t>казакова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ираида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леонидовна-воспитатель</a:t>
            </a: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dirty="0" smtClean="0"/>
              <a:t>доклад «развитие мелкой моторики рук у детей с </a:t>
            </a:r>
            <a:r>
              <a:rPr lang="ru-RU" sz="2000" b="0" dirty="0" err="1" smtClean="0"/>
              <a:t>овз</a:t>
            </a:r>
            <a:r>
              <a:rPr lang="ru-RU" sz="2000" b="0" dirty="0" smtClean="0"/>
              <a:t> путем использования пальчиковой гимнастики»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u="sng" dirty="0" err="1" smtClean="0"/>
              <a:t>плюснина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людмила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александровна-воспитатель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открытое мероприятие «Богатыри Русские»</a:t>
            </a:r>
            <a:br>
              <a:rPr lang="ru-RU" sz="2000" dirty="0" smtClean="0"/>
            </a:br>
            <a:r>
              <a:rPr lang="ru-RU" sz="2000" dirty="0" smtClean="0"/>
              <a:t>доклад «проблемы инвалидов в современном обществе»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u="sng" dirty="0" err="1" smtClean="0"/>
              <a:t>кривошеина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ирина</a:t>
            </a:r>
            <a:r>
              <a:rPr lang="ru-RU" sz="2000" b="0" u="sng" dirty="0" smtClean="0"/>
              <a:t> Владимировна-воспитатель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r>
              <a:rPr lang="ru-RU" sz="2000" b="0" dirty="0" smtClean="0"/>
              <a:t>доклад «Повышение эффективности занятий с инвалидами молодого возраста путем внедрения </a:t>
            </a:r>
            <a:r>
              <a:rPr lang="ru-RU" sz="2000" b="0" dirty="0" err="1" smtClean="0"/>
              <a:t>здоровьесберегающих</a:t>
            </a:r>
            <a:r>
              <a:rPr lang="ru-RU" sz="2000" b="0" dirty="0" smtClean="0"/>
              <a:t> технологий»</a:t>
            </a:r>
            <a:br>
              <a:rPr lang="ru-RU" sz="2000" b="0" dirty="0" smtClean="0"/>
            </a:br>
            <a:r>
              <a:rPr lang="ru-RU" sz="2000" b="0" dirty="0" smtClean="0"/>
              <a:t>открытый урок Поздравительная открытка к пасхе»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894910"/>
          </a:xfrm>
        </p:spPr>
        <p:txBody>
          <a:bodyPr>
            <a:normAutofit/>
          </a:bodyPr>
          <a:lstStyle/>
          <a:p>
            <a:r>
              <a:rPr lang="ru-RU" sz="2000" b="0" u="sng" dirty="0" smtClean="0"/>
              <a:t>Гордеева </a:t>
            </a:r>
            <a:r>
              <a:rPr lang="ru-RU" sz="2000" b="0" u="sng" dirty="0" err="1" smtClean="0"/>
              <a:t>наталья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ивановна-инструктор</a:t>
            </a: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dirty="0" smtClean="0"/>
              <a:t>тема по самообразованию «Внедрение на занятиях по технологии гимнастики статических напряжений для сохранения и укрепления здоровья воспитанниц.</a:t>
            </a:r>
            <a:br>
              <a:rPr lang="ru-RU" sz="2000" dirty="0" smtClean="0"/>
            </a:br>
            <a:r>
              <a:rPr lang="ru-RU" sz="2000" dirty="0" smtClean="0"/>
              <a:t>Открытое занятие «Изготовление прихватки-варежки», «изделия в технике </a:t>
            </a:r>
            <a:r>
              <a:rPr lang="ru-RU" sz="2000" dirty="0" err="1" smtClean="0"/>
              <a:t>декупаж</a:t>
            </a:r>
            <a:r>
              <a:rPr lang="ru-RU" sz="2000" dirty="0" smtClean="0"/>
              <a:t>»</a:t>
            </a:r>
            <a:br>
              <a:rPr lang="ru-RU" sz="2000" dirty="0" smtClean="0"/>
            </a:br>
            <a:r>
              <a:rPr lang="ru-RU" sz="2000" dirty="0" smtClean="0"/>
              <a:t>доклад « </a:t>
            </a:r>
            <a:r>
              <a:rPr lang="ru-RU" sz="2000" dirty="0" err="1" smtClean="0"/>
              <a:t>здоровьесберегающие</a:t>
            </a:r>
            <a:r>
              <a:rPr lang="ru-RU" sz="2000" dirty="0" smtClean="0"/>
              <a:t> технологии по методике базарного В.Ф.»</a:t>
            </a: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u="sng" dirty="0" err="1" smtClean="0"/>
              <a:t>казакова</a:t>
            </a:r>
            <a:r>
              <a:rPr lang="ru-RU" sz="2000" b="0" u="sng" dirty="0" smtClean="0"/>
              <a:t> вера </a:t>
            </a:r>
            <a:r>
              <a:rPr lang="ru-RU" sz="2000" b="0" u="sng" dirty="0" err="1" smtClean="0"/>
              <a:t>павловна-инструктор</a:t>
            </a: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dirty="0" smtClean="0"/>
              <a:t>доклад «воспитание толерантного сознания в процессе труда»</a:t>
            </a: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dirty="0" smtClean="0"/>
              <a:t>тема урока «посадка овощных и цветочных семян на рассаду»</a:t>
            </a:r>
            <a:r>
              <a:rPr lang="ru-RU" sz="2000" b="0" dirty="0" smtClean="0"/>
              <a:t/>
            </a:r>
            <a:br>
              <a:rPr lang="ru-RU" sz="2000" b="0" dirty="0" smtClean="0"/>
            </a:br>
            <a:endParaRPr lang="ru-RU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58138" cy="6109356"/>
          </a:xfrm>
        </p:spPr>
        <p:txBody>
          <a:bodyPr>
            <a:normAutofit/>
          </a:bodyPr>
          <a:lstStyle/>
          <a:p>
            <a:r>
              <a:rPr lang="ru-RU" sz="2000" b="0" u="sng" dirty="0" err="1" smtClean="0"/>
              <a:t>Караулова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ирина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рафаиловна-учитель</a:t>
            </a:r>
            <a:r>
              <a:rPr lang="ru-RU" sz="2000" b="0" u="sng" dirty="0" smtClean="0"/>
              <a:t> физкультуры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доклад «влияние физической нагрузки на </a:t>
            </a:r>
            <a:r>
              <a:rPr lang="ru-RU" sz="2000" smtClean="0"/>
              <a:t>здоровье человека» 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открытый урок «Безопасность пешеходного движения» 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u="sng" dirty="0" smtClean="0"/>
              <a:t>караулов </a:t>
            </a:r>
            <a:r>
              <a:rPr lang="ru-RU" sz="2000" b="0" u="sng" dirty="0" err="1" smtClean="0"/>
              <a:t>сергей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михайлович-учитель</a:t>
            </a:r>
            <a:r>
              <a:rPr lang="ru-RU" sz="2000" b="0" u="sng" dirty="0" smtClean="0"/>
              <a:t> физкультуры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u="sng" dirty="0" smtClean="0"/>
              <a:t> </a:t>
            </a:r>
            <a:r>
              <a:rPr lang="ru-RU" sz="2000" b="0" u="sng" dirty="0" err="1" smtClean="0"/>
              <a:t>васильев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сергей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валентинович-учитель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физкультуры</a:t>
            </a: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dirty="0" smtClean="0"/>
              <a:t>открытый урок «бег на 30 метров.»</a:t>
            </a:r>
            <a:br>
              <a:rPr lang="ru-RU" sz="2000" b="0" dirty="0" smtClean="0"/>
            </a:br>
            <a:r>
              <a:rPr lang="ru-RU" sz="2000" b="0" dirty="0" smtClean="0"/>
              <a:t>доклад «корригирующая гимнастика»</a:t>
            </a: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u="sng" dirty="0" err="1" smtClean="0"/>
              <a:t>дудина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ольга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александровна-учитель</a:t>
            </a:r>
            <a:r>
              <a:rPr lang="ru-RU" sz="2000" b="0" u="sng" dirty="0" smtClean="0"/>
              <a:t> информатики</a:t>
            </a:r>
            <a:br>
              <a:rPr lang="ru-RU" sz="2000" b="0" u="sng" dirty="0" smtClean="0"/>
            </a:br>
            <a:r>
              <a:rPr lang="ru-RU" sz="2000" b="0" dirty="0" smtClean="0"/>
              <a:t>открытый урок «сравнение объектов по одному признаку»</a:t>
            </a: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b="0" u="sng" dirty="0" smtClean="0"/>
              <a:t/>
            </a:r>
            <a:br>
              <a:rPr lang="ru-RU" sz="2000" b="0" u="sng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242048" cy="5643602"/>
          </a:xfrm>
        </p:spPr>
        <p:txBody>
          <a:bodyPr>
            <a:normAutofit/>
          </a:bodyPr>
          <a:lstStyle/>
          <a:p>
            <a:r>
              <a:rPr lang="ru-RU" sz="1600" b="0" u="sng" dirty="0" err="1" smtClean="0"/>
              <a:t>Койкова</a:t>
            </a:r>
            <a:r>
              <a:rPr lang="ru-RU" sz="1600" b="0" u="sng" dirty="0" smtClean="0"/>
              <a:t> Ольга Анатольевна-учитель</a:t>
            </a:r>
            <a:br>
              <a:rPr lang="ru-RU" sz="1600" b="0" u="sng" dirty="0" smtClean="0"/>
            </a:br>
            <a:r>
              <a:rPr lang="ru-RU" sz="1600" b="0" dirty="0" smtClean="0"/>
              <a:t>руководитель проектов «навстречу друг к другу», «в кругу друзей». В  рамках проектов организована «школа волонтеров» </a:t>
            </a:r>
            <a:br>
              <a:rPr lang="ru-RU" sz="1600" b="0" dirty="0" smtClean="0"/>
            </a:br>
            <a:r>
              <a:rPr lang="ru-RU" sz="1600" b="0" dirty="0" smtClean="0"/>
              <a:t>доклад «Азы православия»</a:t>
            </a:r>
            <a:br>
              <a:rPr lang="ru-RU" sz="1600" b="0" dirty="0" smtClean="0"/>
            </a:br>
            <a:r>
              <a:rPr lang="ru-RU" sz="1600" b="0" dirty="0" smtClean="0"/>
              <a:t>открытый урок «Знакомство с Храмом»</a:t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u="sng" dirty="0" err="1" smtClean="0"/>
              <a:t>широкова</a:t>
            </a:r>
            <a:r>
              <a:rPr lang="ru-RU" sz="1600" b="0" u="sng" dirty="0" smtClean="0"/>
              <a:t> </a:t>
            </a:r>
            <a:r>
              <a:rPr lang="ru-RU" sz="1600" b="0" u="sng" dirty="0" err="1" smtClean="0"/>
              <a:t>людмила</a:t>
            </a:r>
            <a:r>
              <a:rPr lang="ru-RU" sz="1600" b="0" u="sng" dirty="0" smtClean="0"/>
              <a:t> </a:t>
            </a:r>
            <a:r>
              <a:rPr lang="ru-RU" sz="1600" b="0" u="sng" dirty="0" err="1" smtClean="0"/>
              <a:t>викторовна-логопед</a:t>
            </a:r>
            <a:r>
              <a:rPr lang="ru-RU" sz="1600" b="0" u="sng" dirty="0" smtClean="0"/>
              <a:t/>
            </a:r>
            <a:br>
              <a:rPr lang="ru-RU" sz="1600" b="0" u="sng" dirty="0" smtClean="0"/>
            </a:br>
            <a:r>
              <a:rPr lang="ru-RU" sz="1600" b="0" dirty="0" smtClean="0"/>
              <a:t>открытые занятия «зимние забавы», «Осеннее путешествие», «Дифференциация Р-Л»</a:t>
            </a:r>
            <a:br>
              <a:rPr lang="ru-RU" sz="1600" b="0" dirty="0" smtClean="0"/>
            </a:br>
            <a:r>
              <a:rPr lang="ru-RU" sz="1600" b="0" dirty="0" smtClean="0"/>
              <a:t>доклад «Коммуникативная речь умственно-отсталых детей»</a:t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u="sng" dirty="0" err="1" smtClean="0"/>
              <a:t>казакова</a:t>
            </a:r>
            <a:r>
              <a:rPr lang="ru-RU" sz="1600" b="0" u="sng" dirty="0" smtClean="0"/>
              <a:t> Екатерина Владимировна-педагог психолог</a:t>
            </a:r>
            <a:br>
              <a:rPr lang="ru-RU" sz="1600" b="0" u="sng" dirty="0" smtClean="0"/>
            </a:br>
            <a:r>
              <a:rPr lang="ru-RU" sz="1600" b="0" dirty="0" smtClean="0"/>
              <a:t>открытые занятия: «Зимние забавы», «осеннее путешествие». «путешествие с </a:t>
            </a:r>
            <a:r>
              <a:rPr lang="ru-RU" sz="1600" b="0" dirty="0" err="1" smtClean="0"/>
              <a:t>айболитом</a:t>
            </a:r>
            <a:r>
              <a:rPr lang="ru-RU" sz="1600" b="0" dirty="0" smtClean="0"/>
              <a:t>»</a:t>
            </a:r>
            <a:br>
              <a:rPr lang="ru-RU" sz="1600" b="0" dirty="0" smtClean="0"/>
            </a:br>
            <a:r>
              <a:rPr lang="ru-RU" sz="1600" b="0" dirty="0" smtClean="0"/>
              <a:t>тема по самообразованию «внедрение технологии интегрированного занятия»</a:t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u="sng" dirty="0" err="1" smtClean="0"/>
              <a:t>худякова</a:t>
            </a:r>
            <a:r>
              <a:rPr lang="ru-RU" sz="1600" u="sng" dirty="0" smtClean="0"/>
              <a:t> любовь </a:t>
            </a:r>
            <a:r>
              <a:rPr lang="ru-RU" sz="1600" u="sng" dirty="0" err="1" smtClean="0"/>
              <a:t>геннадьевна</a:t>
            </a:r>
            <a:r>
              <a:rPr lang="ru-RU" sz="1600" u="sng" dirty="0" smtClean="0"/>
              <a:t> -музыкальный руководитель</a:t>
            </a:r>
            <a:br>
              <a:rPr lang="ru-RU" sz="1600" u="sng" dirty="0" smtClean="0"/>
            </a:br>
            <a:r>
              <a:rPr lang="ru-RU" sz="1600" b="0" dirty="0" smtClean="0"/>
              <a:t>открытые уроки «Осень», «Весна идет»</a:t>
            </a:r>
            <a:r>
              <a:rPr lang="ru-RU" sz="4000" u="sng" dirty="0" smtClean="0"/>
              <a:t/>
            </a:r>
            <a:br>
              <a:rPr lang="ru-RU" sz="4000" u="sng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21331"/>
            <a:ext cx="700092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Педагогические и </a:t>
            </a:r>
            <a:r>
              <a:rPr kumimoji="0" lang="ru-RU" sz="1400" b="1" i="1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здоровьесберегающие</a:t>
            </a: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технологии, используемые специалистами отделения ППП в своей деятельности.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642922"/>
          <a:ext cx="8072462" cy="6063292"/>
        </p:xfrm>
        <a:graphic>
          <a:graphicData uri="http://schemas.openxmlformats.org/drawingml/2006/table">
            <a:tbl>
              <a:tblPr/>
              <a:tblGrid>
                <a:gridCol w="402341"/>
                <a:gridCol w="4075556"/>
                <a:gridCol w="3594565"/>
              </a:tblGrid>
              <a:tr h="388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Вид технологии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Специалист, работающий по данной технологии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Оздоровительная гимнастика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Коновалова С.А. 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Пальчиковая гимнастика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Кривошеина И.В. 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Куклотерапия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Жданова О.А.-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Пальчиковая гимнастика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Половникова  И.Н. 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Арт-терапия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Койкова О.А. - учитель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Дыхательная гимнастика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Мальцева Л.Ю.-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Специальные корригирующие упражнения оздоровительной направленности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Васильев С.В. - учитель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Дыхательная гимнастика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Поршнева Е.И.-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Нумикон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Дудина О.А.- учитель информатики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Пластилиновая живопись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Копрянцева Л.В.-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Пальчиковая гимнастика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Веснина Л.В.-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Игровой массаж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Савиных Н.В.-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Логоритмика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Широкова Л.В.- логопед,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Казакова Е.В.- педагог-психолог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6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Адаптированная технология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Кристель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Манске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«Использование жестов при изучении букв и звуков русского языка».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Шерстенникова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Н.В.-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Сказкотерапия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Бакина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В.А.-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Сказочная игротерапия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Цветкова Н.А. 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Физкульминутки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Мартынова Л.С. 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Сказкотерапия 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Поскребышева О.Е. 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Песочная терапия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Казакова Е.В. – педагог-психолог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60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Здоровьесберегающие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технологии по методике Базарного В.Ф, 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гимнастика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статических напряжений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Гордеева Н.И.- инструктор по труду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сказкотерапия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Казакова В.П.- инструктор,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Плюснина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Л.А.-воспитатель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Пальчиковая гимнастика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Казакова И.Л.- воспитатель, </a:t>
                      </a:r>
                      <a:r>
                        <a:rPr lang="ru-RU" sz="1200" dirty="0" err="1">
                          <a:latin typeface="Times New Roman"/>
                          <a:ea typeface="Times New Roman"/>
                          <a:cs typeface="Times New Roman"/>
                        </a:rPr>
                        <a:t>Ковязина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 Н.В.- воспитатель</a:t>
                      </a:r>
                    </a:p>
                  </a:txBody>
                  <a:tcPr marL="35305" marR="3530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5823604"/>
          </a:xfrm>
        </p:spPr>
        <p:txBody>
          <a:bodyPr>
            <a:normAutofit fontScale="90000"/>
          </a:bodyPr>
          <a:lstStyle/>
          <a:p>
            <a:r>
              <a:rPr lang="ru-RU" sz="1800" b="0" u="sng" dirty="0" smtClean="0">
                <a:latin typeface="Times New Roman" pitchFamily="18" charset="0"/>
                <a:cs typeface="Times New Roman" pitchFamily="18" charset="0"/>
              </a:rPr>
              <a:t>Социальны партнеры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детская библиотека п.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мурыгино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мцкид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школа №52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г.кирова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школа №47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г.кирова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взрослая библиотека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п.мурыгино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скц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«семья»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вятггу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-сайт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кировчанка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паломническая служба «с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вятви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мурыгинская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средняя образовательная школа с углубленным изучением отдельных предметов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школа хореографического искусства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п.мурыгино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спорткомплекс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п.мурыгино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лаборатория танцев «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pasha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-шоу-балет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ольги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андреевой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волонтеры и наставники по социальным проектам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242048" cy="642942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мероприятия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285860"/>
            <a:ext cx="68580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 Торжественная линейка с концертной программой «День знаний».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Фестиваль, посвященный Есенинскому празднику поэзии «Поющее сердце России».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«Театральная весна -2016»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фестиваль «Вечно живые-2016»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Инклюзивный бал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Творческая встреча мастер-класс «В жизни разные в танце равные» и т.д.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58138" cy="4823472"/>
          </a:xfrm>
        </p:spPr>
        <p:txBody>
          <a:bodyPr>
            <a:normAutofit/>
          </a:bodyPr>
          <a:lstStyle/>
          <a:p>
            <a:r>
              <a:rPr lang="ru-RU" sz="2200" b="0" u="sng" dirty="0" smtClean="0"/>
              <a:t>Организация </a:t>
            </a:r>
            <a:r>
              <a:rPr lang="ru-RU" sz="2200" b="0" u="sng" dirty="0" err="1" smtClean="0"/>
              <a:t>культурно-досуговых</a:t>
            </a:r>
            <a:r>
              <a:rPr lang="ru-RU" sz="2200" b="0" u="sng" dirty="0" smtClean="0"/>
              <a:t> мероприятий</a:t>
            </a:r>
            <a:br>
              <a:rPr lang="ru-RU" sz="2200" b="0" u="sng" dirty="0" smtClean="0"/>
            </a:br>
            <a:r>
              <a:rPr lang="ru-RU" sz="2200" b="0" u="sng" dirty="0" smtClean="0"/>
              <a:t/>
            </a:r>
            <a:br>
              <a:rPr lang="ru-RU" sz="2200" b="0" u="sng" dirty="0" smtClean="0"/>
            </a:br>
            <a:r>
              <a:rPr lang="ru-RU" sz="2200" b="0" dirty="0" smtClean="0"/>
              <a:t>проведено 190  мероприятий, в них приняло участие 10220 воспитанников. Каждый воспитанник в среднем получил 102 </a:t>
            </a:r>
            <a:r>
              <a:rPr lang="ru-RU" sz="2200" b="0" dirty="0" err="1" smtClean="0"/>
              <a:t>культурно-досуговые</a:t>
            </a:r>
            <a:r>
              <a:rPr lang="ru-RU" sz="2200" b="0" dirty="0" smtClean="0"/>
              <a:t> услуги.</a:t>
            </a:r>
            <a:br>
              <a:rPr lang="ru-RU" sz="2200" b="0" dirty="0" smtClean="0"/>
            </a:br>
            <a:r>
              <a:rPr lang="ru-RU" sz="2200" b="0" dirty="0" smtClean="0"/>
              <a:t> В паломнические поездки выехало   воспитанников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42048" cy="5966480"/>
          </a:xfrm>
        </p:spPr>
        <p:txBody>
          <a:bodyPr>
            <a:normAutofit/>
          </a:bodyPr>
          <a:lstStyle/>
          <a:p>
            <a:r>
              <a:rPr lang="ru-RU" sz="2000" u="sng" dirty="0" smtClean="0"/>
              <a:t>Семинары –практикумы</a:t>
            </a:r>
            <a:br>
              <a:rPr lang="ru-RU" sz="2000" u="sng" dirty="0" smtClean="0"/>
            </a:br>
            <a:r>
              <a:rPr lang="ru-RU" sz="2000" u="sng" dirty="0" smtClean="0"/>
              <a:t/>
            </a:r>
            <a:br>
              <a:rPr lang="ru-RU" sz="2000" u="sng" dirty="0" smtClean="0"/>
            </a:br>
            <a:r>
              <a:rPr lang="ru-RU" sz="1400" b="0" dirty="0" smtClean="0"/>
              <a:t>1. тема «Технология создания и реализация индивидуальных адаптированных программ воспитания и обучения детей с выраженным нарушением интеллекта»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екимова</a:t>
            </a:r>
            <a:r>
              <a:rPr lang="ru-RU" sz="1400" dirty="0" smtClean="0"/>
              <a:t> е.г.- методист, </a:t>
            </a:r>
            <a:r>
              <a:rPr lang="ru-RU" sz="1400" dirty="0" err="1" smtClean="0"/>
              <a:t>дудина</a:t>
            </a:r>
            <a:r>
              <a:rPr lang="ru-RU" sz="1400" dirty="0" smtClean="0"/>
              <a:t> О.А. –учитель, </a:t>
            </a:r>
            <a:r>
              <a:rPr lang="ru-RU" sz="1400" dirty="0" err="1" smtClean="0"/>
              <a:t>казакова</a:t>
            </a:r>
            <a:r>
              <a:rPr lang="ru-RU" sz="1400" dirty="0" smtClean="0"/>
              <a:t>  </a:t>
            </a:r>
            <a:r>
              <a:rPr lang="ru-RU" sz="1400" dirty="0" err="1" smtClean="0"/>
              <a:t>е.в.-педагог-психолог</a:t>
            </a:r>
            <a:r>
              <a:rPr lang="ru-RU" sz="1400" dirty="0" smtClean="0"/>
              <a:t>, </a:t>
            </a:r>
            <a:r>
              <a:rPr lang="ru-RU" sz="1400" dirty="0" err="1" smtClean="0"/>
              <a:t>широкова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Л.В.-логопед</a:t>
            </a:r>
            <a:r>
              <a:rPr lang="ru-RU" sz="1400" dirty="0" smtClean="0"/>
              <a:t>, </a:t>
            </a:r>
            <a:r>
              <a:rPr lang="ru-RU" sz="1400" dirty="0" err="1" smtClean="0"/>
              <a:t>худякова</a:t>
            </a:r>
            <a:r>
              <a:rPr lang="ru-RU" sz="1400" dirty="0" smtClean="0"/>
              <a:t> Л.Г. – </a:t>
            </a:r>
            <a:r>
              <a:rPr lang="ru-RU" sz="1400" dirty="0" err="1" smtClean="0"/>
              <a:t>муз.руководитель</a:t>
            </a:r>
            <a:r>
              <a:rPr lang="ru-RU" sz="1400" dirty="0" smtClean="0"/>
              <a:t>, </a:t>
            </a:r>
            <a:r>
              <a:rPr lang="ru-RU" sz="1400" dirty="0" err="1" smtClean="0"/>
              <a:t>жемчугова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Е.В.-учитель</a:t>
            </a:r>
            <a:r>
              <a:rPr lang="ru-RU" sz="1400" dirty="0" smtClean="0"/>
              <a:t>, </a:t>
            </a:r>
            <a:r>
              <a:rPr lang="ru-RU" sz="1400" dirty="0" err="1" smtClean="0"/>
              <a:t>гордеева</a:t>
            </a:r>
            <a:r>
              <a:rPr lang="ru-RU" sz="1400" dirty="0" smtClean="0"/>
              <a:t> Н.И., -инструктор, </a:t>
            </a:r>
            <a:r>
              <a:rPr lang="ru-RU" sz="1400" dirty="0" err="1" smtClean="0"/>
              <a:t>койкова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О.А.-учитель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0" dirty="0" smtClean="0"/>
              <a:t>2. тема «модель комплексного сопровождения инклюзивных форм обучения и воспитания </a:t>
            </a:r>
            <a:r>
              <a:rPr lang="ru-RU" sz="1400" b="0" dirty="0" err="1" smtClean="0"/>
              <a:t>детей-ннвалидов</a:t>
            </a:r>
            <a:r>
              <a:rPr lang="ru-RU" sz="1400" b="0" dirty="0" smtClean="0"/>
              <a:t>»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жемчугова</a:t>
            </a:r>
            <a:r>
              <a:rPr lang="ru-RU" sz="1400" dirty="0" smtClean="0"/>
              <a:t> Е.В. – учитель, </a:t>
            </a:r>
            <a:r>
              <a:rPr lang="ru-RU" sz="1400" dirty="0" err="1" smtClean="0"/>
              <a:t>широкова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Л.в.-логопед</a:t>
            </a:r>
            <a:r>
              <a:rPr lang="ru-RU" sz="1400" dirty="0" smtClean="0"/>
              <a:t>, </a:t>
            </a:r>
            <a:r>
              <a:rPr lang="ru-RU" sz="1400" dirty="0" err="1" smtClean="0"/>
              <a:t>казакова</a:t>
            </a:r>
            <a:r>
              <a:rPr lang="ru-RU" sz="1400" dirty="0" smtClean="0"/>
              <a:t> Е.в. –педагог-психолог, </a:t>
            </a:r>
            <a:r>
              <a:rPr lang="ru-RU" sz="1400" dirty="0" err="1" smtClean="0"/>
              <a:t>дудина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О.А.-учитель</a:t>
            </a:r>
            <a:r>
              <a:rPr lang="ru-RU" sz="1400" dirty="0" smtClean="0"/>
              <a:t>, </a:t>
            </a:r>
            <a:r>
              <a:rPr lang="ru-RU" sz="1400" dirty="0" err="1" smtClean="0"/>
              <a:t>жданова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О.А.-воспитатель</a:t>
            </a:r>
            <a:r>
              <a:rPr lang="ru-RU" sz="1400" dirty="0" smtClean="0"/>
              <a:t>, </a:t>
            </a:r>
            <a:r>
              <a:rPr lang="ru-RU" sz="1400" dirty="0" err="1" smtClean="0"/>
              <a:t>гордеева</a:t>
            </a:r>
            <a:r>
              <a:rPr lang="ru-RU" sz="1400" dirty="0" smtClean="0"/>
              <a:t> </a:t>
            </a:r>
            <a:r>
              <a:rPr lang="ru-RU" sz="1400" dirty="0" err="1" smtClean="0"/>
              <a:t>Н.И.-инструктор</a:t>
            </a:r>
            <a:r>
              <a:rPr lang="ru-RU" sz="1400" dirty="0" smtClean="0"/>
              <a:t> по труду</a:t>
            </a:r>
            <a:br>
              <a:rPr lang="ru-RU" sz="1400" dirty="0" smtClean="0"/>
            </a:br>
            <a:r>
              <a:rPr lang="ru-RU" sz="1400" b="0" dirty="0" smtClean="0"/>
              <a:t>3. тема «использование </a:t>
            </a:r>
            <a:r>
              <a:rPr lang="ru-RU" sz="1400" b="0" dirty="0" err="1" smtClean="0"/>
              <a:t>здоровьесберегающих</a:t>
            </a:r>
            <a:r>
              <a:rPr lang="ru-RU" sz="1400" b="0" dirty="0" smtClean="0"/>
              <a:t> технологий на занятиях с детьми с нарушением интеллекта»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михальчук</a:t>
            </a:r>
            <a:r>
              <a:rPr lang="ru-RU" sz="1400" dirty="0" smtClean="0"/>
              <a:t> с.А. – учитель, </a:t>
            </a:r>
            <a:r>
              <a:rPr lang="ru-RU" sz="1400" dirty="0" err="1" smtClean="0"/>
              <a:t>жемчугова</a:t>
            </a:r>
            <a:r>
              <a:rPr lang="ru-RU" sz="1400" dirty="0" smtClean="0"/>
              <a:t> Е.В. – учитель, </a:t>
            </a:r>
            <a:r>
              <a:rPr lang="ru-RU" sz="1400" dirty="0" err="1" smtClean="0"/>
              <a:t>замятина</a:t>
            </a:r>
            <a:r>
              <a:rPr lang="ru-RU" sz="1400" dirty="0" smtClean="0"/>
              <a:t> Н.В. –учитель, </a:t>
            </a:r>
            <a:r>
              <a:rPr lang="ru-RU" sz="1400" dirty="0" err="1" smtClean="0"/>
              <a:t>казакова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Е.в.-педагог-психолог</a:t>
            </a:r>
            <a:r>
              <a:rPr lang="ru-RU" sz="1400" dirty="0" smtClean="0"/>
              <a:t>, </a:t>
            </a:r>
            <a:r>
              <a:rPr lang="ru-RU" sz="1400" dirty="0" err="1" smtClean="0"/>
              <a:t>широкова</a:t>
            </a:r>
            <a:r>
              <a:rPr lang="ru-RU" sz="1400" dirty="0" smtClean="0"/>
              <a:t> Л.В. – логопед, </a:t>
            </a:r>
            <a:r>
              <a:rPr lang="ru-RU" sz="1400" dirty="0" err="1" smtClean="0"/>
              <a:t>савиных</a:t>
            </a:r>
            <a:r>
              <a:rPr lang="ru-RU" sz="1400" dirty="0" smtClean="0"/>
              <a:t> н.в.- воспитатель, </a:t>
            </a:r>
            <a:r>
              <a:rPr lang="ru-RU" sz="1400" dirty="0" err="1" smtClean="0"/>
              <a:t>кривошеина</a:t>
            </a:r>
            <a:r>
              <a:rPr lang="ru-RU" sz="1400" dirty="0" smtClean="0"/>
              <a:t> и.в. – воспитатель, </a:t>
            </a:r>
            <a:r>
              <a:rPr lang="ru-RU" sz="1400" dirty="0" err="1" smtClean="0"/>
              <a:t>екимова</a:t>
            </a:r>
            <a:r>
              <a:rPr lang="ru-RU" sz="1400" dirty="0" smtClean="0"/>
              <a:t> е.Г. –ст.воспитатель.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u="sng" dirty="0" smtClean="0"/>
              <a:t/>
            </a:r>
            <a:br>
              <a:rPr lang="ru-RU" sz="2000" u="sng" dirty="0" smtClean="0"/>
            </a:br>
            <a:endParaRPr lang="ru-RU" sz="20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Состав </a:t>
            </a:r>
            <a:r>
              <a:rPr lang="ru-RU" sz="3200" smtClean="0"/>
              <a:t>воспитанников </a:t>
            </a:r>
            <a:br>
              <a:rPr lang="ru-RU" sz="3200" smtClean="0"/>
            </a:br>
            <a:r>
              <a:rPr lang="ru-RU" sz="3200" smtClean="0"/>
              <a:t>в </a:t>
            </a:r>
            <a:r>
              <a:rPr lang="ru-RU" sz="3200" dirty="0" smtClean="0"/>
              <a:t>2015-2016 учебном году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На начало учебного года     воспитанников, </a:t>
            </a:r>
          </a:p>
          <a:p>
            <a:pPr>
              <a:buNone/>
            </a:pPr>
            <a:r>
              <a:rPr lang="ru-RU" dirty="0" smtClean="0"/>
              <a:t>из них: 90 воспитанников</a:t>
            </a:r>
          </a:p>
          <a:p>
            <a:pPr>
              <a:buNone/>
            </a:pPr>
            <a:r>
              <a:rPr lang="ru-RU" dirty="0" smtClean="0"/>
              <a:t>мальчиков-54 чел.        </a:t>
            </a:r>
          </a:p>
          <a:p>
            <a:pPr>
              <a:buNone/>
            </a:pPr>
            <a:r>
              <a:rPr lang="ru-RU" dirty="0" smtClean="0"/>
              <a:t> девочек-  </a:t>
            </a:r>
            <a:r>
              <a:rPr lang="ru-RU" smtClean="0"/>
              <a:t>36 чел.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На конец учебного года        воспитанников</a:t>
            </a:r>
          </a:p>
          <a:p>
            <a:pPr>
              <a:buNone/>
            </a:pPr>
            <a:r>
              <a:rPr lang="ru-RU" dirty="0" smtClean="0"/>
              <a:t>Из них: 80 воспитанников</a:t>
            </a:r>
          </a:p>
          <a:p>
            <a:pPr>
              <a:buNone/>
            </a:pPr>
            <a:r>
              <a:rPr lang="ru-RU" dirty="0" smtClean="0"/>
              <a:t>мальчиков-49 чел.</a:t>
            </a:r>
          </a:p>
          <a:p>
            <a:pPr>
              <a:buNone/>
            </a:pPr>
            <a:r>
              <a:rPr lang="ru-RU" dirty="0" smtClean="0"/>
              <a:t>девочек- 31 чел.</a:t>
            </a:r>
          </a:p>
          <a:p>
            <a:pPr>
              <a:buNone/>
            </a:pPr>
            <a:r>
              <a:rPr lang="ru-RU" dirty="0" smtClean="0"/>
              <a:t>8 групп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75150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Портрет воспитанника </a:t>
            </a:r>
            <a:br>
              <a:rPr lang="ru-RU" sz="2000" dirty="0" smtClean="0"/>
            </a:br>
            <a:r>
              <a:rPr lang="ru-RU" sz="2000" dirty="0" smtClean="0"/>
              <a:t>(ожидаемый результат на выходе с отделения ППП)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686700" cy="524131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Способный преодолеть настоящие и будущие трудности, как самостоятельно, та и при помощи взрослого ( формирование жизненной компетентности).</a:t>
            </a:r>
          </a:p>
          <a:p>
            <a:r>
              <a:rPr lang="ru-RU" sz="2000" dirty="0" smtClean="0"/>
              <a:t>Обладающий коммуникативными навыками.</a:t>
            </a:r>
          </a:p>
          <a:p>
            <a:r>
              <a:rPr lang="ru-RU" sz="2000" dirty="0" smtClean="0"/>
              <a:t>Способный ориентироваться в повседневной жизни (социально-бытовая ориентировка).</a:t>
            </a:r>
          </a:p>
          <a:p>
            <a:r>
              <a:rPr lang="ru-RU" sz="2000" dirty="0" smtClean="0"/>
              <a:t>Способный понять себя и доверять людям ( личностное развитие).</a:t>
            </a:r>
          </a:p>
          <a:p>
            <a:r>
              <a:rPr lang="ru-RU" sz="2000" dirty="0" smtClean="0"/>
              <a:t>Соблюдающий правила гигиены или использующий соответствующую помощь (трудовое воспитание).</a:t>
            </a:r>
          </a:p>
          <a:p>
            <a:r>
              <a:rPr lang="ru-RU" sz="2000" dirty="0" smtClean="0"/>
              <a:t>Способный почувствовать изменения собственной личности и выполняющий правила здорового и безопасного для себя и окружающих образа жизни.</a:t>
            </a:r>
          </a:p>
          <a:p>
            <a:r>
              <a:rPr lang="ru-RU" sz="2000" dirty="0" smtClean="0"/>
              <a:t>Способный проявлять милосердие, сострадание, любовь к людям и Отечеству.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800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Цель  и задачи деятельности на летний период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Организация содержательного досуга и занятости воспитанников, способствующего полноценному отдыху, оздоровлению, самореализации, развитию творческих способностей.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организация активного отдыха воспитанников;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создание творческой атмосферы, позволяющей развивать самостоятельность;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закрепление навыков безопасного и здорового образа жизни воспитанников.</a:t>
            </a:r>
          </a:p>
          <a:p>
            <a:pPr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ru-RU" dirty="0" smtClean="0"/>
              <a:t>Педагогический состав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Административный состав-3 чел.</a:t>
            </a:r>
          </a:p>
          <a:p>
            <a:r>
              <a:rPr lang="ru-RU" sz="3600" dirty="0" smtClean="0"/>
              <a:t>Воспитатели-20 чел.</a:t>
            </a:r>
          </a:p>
          <a:p>
            <a:r>
              <a:rPr lang="ru-RU" sz="3600" dirty="0" smtClean="0"/>
              <a:t>Специалисты-12 чел.</a:t>
            </a:r>
          </a:p>
          <a:p>
            <a:r>
              <a:rPr lang="ru-RU" sz="3600" dirty="0" smtClean="0"/>
              <a:t>Инструктора-2 чел.</a:t>
            </a:r>
          </a:p>
          <a:p>
            <a:r>
              <a:rPr lang="ru-RU" sz="3600" dirty="0" smtClean="0"/>
              <a:t>Социальные педагоги- 4 чел.</a:t>
            </a:r>
          </a:p>
          <a:p>
            <a:pPr>
              <a:buNone/>
            </a:pPr>
            <a:r>
              <a:rPr lang="ru-RU" sz="3600" dirty="0" smtClean="0"/>
              <a:t>Всего: 41 сотрудник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Общая цель деятельности отделения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Предоставление перечня гарантированных государством социальных услуг по обслуживанию получателей социальных услуг, имеющих серьезные нарушения в интеллектуальном развитии, нуждающихся в социально-психической помощи, социально-бытовой и социально-средовой адаптации.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pPr algn="ctr"/>
            <a:r>
              <a:rPr lang="ru-RU" dirty="0" smtClean="0"/>
              <a:t>Задачи отделения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Устранение отклонений в психическом и личностном развитии.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Развитие универсальных психических навыков- коммуникативных, учебных.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Обучение получателей социальных услуг навыкам самообслуживания, поведения в быту и общественных местах, самоконтролю, а также навыка общения и другим приемам </a:t>
            </a:r>
            <a:r>
              <a:rPr lang="ru-RU" dirty="0" err="1" smtClean="0"/>
              <a:t>социальной-бытовой</a:t>
            </a:r>
            <a:r>
              <a:rPr lang="ru-RU" dirty="0" smtClean="0"/>
              <a:t> адаптации.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Организация спортивно-оздоровительной и </a:t>
            </a:r>
            <a:r>
              <a:rPr lang="ru-RU" dirty="0" err="1" smtClean="0"/>
              <a:t>культурно-досуговой</a:t>
            </a:r>
            <a:r>
              <a:rPr lang="ru-RU" dirty="0" smtClean="0"/>
              <a:t> деятельности, </a:t>
            </a:r>
            <a:r>
              <a:rPr lang="ru-RU" dirty="0" err="1" smtClean="0"/>
              <a:t>игротерапия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Сохранение или компенсация утраченных или нарушенных способностей у получателей социальных услуг к бытовой, социальной и трудовой деятельности, интеграции их в общество.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txBody>
          <a:bodyPr/>
          <a:lstStyle/>
          <a:p>
            <a:pPr algn="ctr"/>
            <a:r>
              <a:rPr lang="ru-RU" dirty="0" smtClean="0"/>
              <a:t>Социальные услуги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239000" cy="524131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Социально-бытовые</a:t>
            </a:r>
          </a:p>
          <a:p>
            <a:r>
              <a:rPr lang="ru-RU" dirty="0" smtClean="0"/>
              <a:t>Социально-медицинские</a:t>
            </a:r>
          </a:p>
          <a:p>
            <a:r>
              <a:rPr lang="ru-RU" dirty="0" smtClean="0"/>
              <a:t>Социально-психологические</a:t>
            </a:r>
          </a:p>
          <a:p>
            <a:r>
              <a:rPr lang="ru-RU" dirty="0" smtClean="0"/>
              <a:t>Социально-педагогические</a:t>
            </a:r>
          </a:p>
          <a:p>
            <a:pPr>
              <a:buFont typeface="Wingdings" pitchFamily="2" charset="2"/>
              <a:buChar char="v"/>
            </a:pPr>
            <a:r>
              <a:rPr lang="ru-RU" sz="2200" dirty="0" smtClean="0"/>
              <a:t>Духовно-нравственное развитие и воспитание</a:t>
            </a:r>
          </a:p>
          <a:p>
            <a:pPr>
              <a:buFont typeface="Wingdings" pitchFamily="2" charset="2"/>
              <a:buChar char="v"/>
            </a:pPr>
            <a:r>
              <a:rPr lang="ru-RU" sz="2200" dirty="0" smtClean="0"/>
              <a:t>Гражданско-патриотическое  воспитание</a:t>
            </a:r>
          </a:p>
          <a:p>
            <a:pPr>
              <a:buFont typeface="Wingdings" pitchFamily="2" charset="2"/>
              <a:buChar char="v"/>
            </a:pPr>
            <a:r>
              <a:rPr lang="ru-RU" sz="2200" dirty="0" smtClean="0"/>
              <a:t>Спортивно-оздоровительная деятельность</a:t>
            </a:r>
          </a:p>
          <a:p>
            <a:pPr>
              <a:buFont typeface="Wingdings" pitchFamily="2" charset="2"/>
              <a:buChar char="v"/>
            </a:pPr>
            <a:r>
              <a:rPr lang="ru-RU" sz="2200" dirty="0" smtClean="0"/>
              <a:t>Экологическая культура, здоровый и безопасный образ жизни</a:t>
            </a:r>
          </a:p>
          <a:p>
            <a:r>
              <a:rPr lang="ru-RU" dirty="0" smtClean="0"/>
              <a:t>Социально-трудовые</a:t>
            </a:r>
          </a:p>
          <a:p>
            <a:r>
              <a:rPr lang="ru-RU" dirty="0" smtClean="0"/>
              <a:t>Социально-правовые</a:t>
            </a:r>
          </a:p>
          <a:p>
            <a:r>
              <a:rPr lang="ru-RU" dirty="0" smtClean="0"/>
              <a:t>Услуги в целях повышения коммуникативного потенциала получателей социальных услуг.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571480"/>
            <a:ext cx="7242048" cy="5715040"/>
          </a:xfrm>
        </p:spPr>
        <p:txBody>
          <a:bodyPr>
            <a:normAutofit/>
          </a:bodyPr>
          <a:lstStyle/>
          <a:p>
            <a:r>
              <a:rPr lang="ru-RU" sz="1800" b="0" u="sng" dirty="0" err="1" smtClean="0"/>
              <a:t>савиных</a:t>
            </a:r>
            <a:r>
              <a:rPr lang="ru-RU" sz="1800" b="0" u="sng" dirty="0" smtClean="0"/>
              <a:t> </a:t>
            </a:r>
            <a:r>
              <a:rPr lang="ru-RU" sz="1800" b="0" u="sng" dirty="0" err="1" smtClean="0"/>
              <a:t>наталья</a:t>
            </a:r>
            <a:r>
              <a:rPr lang="ru-RU" sz="1800" b="0" u="sng" dirty="0" smtClean="0"/>
              <a:t> Владимировна – воспитатель</a:t>
            </a:r>
            <a:br>
              <a:rPr lang="ru-RU" sz="1800" b="0" u="sng" dirty="0" smtClean="0"/>
            </a:br>
            <a:r>
              <a:rPr lang="ru-RU" sz="1800" b="0" dirty="0" smtClean="0"/>
              <a:t>интегрированное занятие по развитию речи и </a:t>
            </a:r>
            <a:r>
              <a:rPr lang="ru-RU" sz="1800" b="0" dirty="0" err="1" smtClean="0"/>
              <a:t>зож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Доклад: «Игровой </a:t>
            </a:r>
            <a:r>
              <a:rPr lang="ru-RU" sz="1800" dirty="0" err="1" smtClean="0"/>
              <a:t>самомассаж</a:t>
            </a:r>
            <a:r>
              <a:rPr lang="ru-RU" sz="1800" dirty="0" smtClean="0"/>
              <a:t>, как одна из форм оздоровления детей дошкольного  возраста.»</a:t>
            </a:r>
            <a:br>
              <a:rPr lang="ru-RU" sz="1800" dirty="0" smtClean="0"/>
            </a:br>
            <a:r>
              <a:rPr lang="ru-RU" sz="1800" dirty="0" smtClean="0"/>
              <a:t>Участие в семинаре-практикуме «Применение игрового </a:t>
            </a:r>
            <a:r>
              <a:rPr lang="ru-RU" sz="1800" dirty="0" err="1" smtClean="0"/>
              <a:t>самомассажа</a:t>
            </a:r>
            <a:r>
              <a:rPr lang="ru-RU" sz="1800" dirty="0" smtClean="0"/>
              <a:t> как нетрадиционного оздоровительного средства речевого развития ребенка с ОВЗ.»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u="sng" dirty="0" smtClean="0"/>
              <a:t>Веснина любовь </a:t>
            </a:r>
            <a:r>
              <a:rPr lang="ru-RU" sz="1800" b="0" u="sng" dirty="0" err="1" smtClean="0"/>
              <a:t>ивановна-воспитатель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доклад «Роль мелкой моторики в развитии умственно отсталого ребенка»</a:t>
            </a:r>
            <a:br>
              <a:rPr lang="ru-RU" sz="1800" dirty="0" smtClean="0"/>
            </a:br>
            <a:r>
              <a:rPr lang="ru-RU" sz="1800" dirty="0" smtClean="0"/>
              <a:t>открытое занятие «Прилетели птицы к нам погреться»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u="sng" dirty="0" err="1" smtClean="0"/>
              <a:t>копрянцева</a:t>
            </a:r>
            <a:r>
              <a:rPr lang="ru-RU" sz="1800" b="0" u="sng" dirty="0" smtClean="0"/>
              <a:t> Любовь Васильевна-воспитатель</a:t>
            </a:r>
            <a:br>
              <a:rPr lang="ru-RU" sz="1800" b="0" u="sng" dirty="0" smtClean="0"/>
            </a:br>
            <a:r>
              <a:rPr lang="ru-RU" sz="1800" b="0" dirty="0" smtClean="0"/>
              <a:t>открытое занятие «сказочное дерево»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доклад «</a:t>
            </a:r>
            <a:r>
              <a:rPr lang="ru-RU" sz="1800" dirty="0" err="1" smtClean="0"/>
              <a:t>Лепка-один</a:t>
            </a:r>
            <a:r>
              <a:rPr lang="ru-RU" sz="1800" dirty="0" smtClean="0"/>
              <a:t> из видов изобразительного творчества»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7242048" cy="4966348"/>
          </a:xfrm>
        </p:spPr>
        <p:txBody>
          <a:bodyPr>
            <a:normAutofit/>
          </a:bodyPr>
          <a:lstStyle/>
          <a:p>
            <a:r>
              <a:rPr lang="ru-RU" sz="2000" b="0" u="sng" dirty="0" err="1" smtClean="0"/>
              <a:t>Шерстенникова</a:t>
            </a:r>
            <a:r>
              <a:rPr lang="ru-RU" sz="2000" b="0" u="sng" dirty="0" smtClean="0"/>
              <a:t> </a:t>
            </a:r>
            <a:r>
              <a:rPr lang="ru-RU" sz="2000" b="0" u="sng" dirty="0" err="1" smtClean="0"/>
              <a:t>наталья</a:t>
            </a:r>
            <a:r>
              <a:rPr lang="ru-RU" sz="2000" b="0" u="sng" dirty="0" smtClean="0"/>
              <a:t> Витальевна-воспитатель</a:t>
            </a:r>
            <a:br>
              <a:rPr lang="ru-RU" sz="2000" b="0" u="sng" dirty="0" smtClean="0"/>
            </a:br>
            <a:r>
              <a:rPr lang="ru-RU" sz="2000" b="0" dirty="0" smtClean="0"/>
              <a:t>тема по самообразованию «</a:t>
            </a:r>
            <a:r>
              <a:rPr lang="ru-RU" sz="2000" b="0" dirty="0" err="1" smtClean="0"/>
              <a:t>арт-терапия</a:t>
            </a:r>
            <a:r>
              <a:rPr lang="ru-RU" sz="2000" b="0" dirty="0" smtClean="0"/>
              <a:t>, как здоровье сберегающая технология»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доклад «</a:t>
            </a:r>
            <a:r>
              <a:rPr lang="ru-RU" sz="2000" dirty="0" err="1" smtClean="0"/>
              <a:t>Арт-терапия</a:t>
            </a:r>
            <a:r>
              <a:rPr lang="ru-RU" sz="2000" dirty="0" smtClean="0"/>
              <a:t>, как </a:t>
            </a:r>
            <a:r>
              <a:rPr lang="ru-RU" sz="2000" dirty="0" err="1" smtClean="0"/>
              <a:t>здоровьесберегающая</a:t>
            </a:r>
            <a:r>
              <a:rPr lang="ru-RU" sz="2000" dirty="0" smtClean="0"/>
              <a:t> технология»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0" u="sng" dirty="0" err="1" smtClean="0"/>
              <a:t>мартынова</a:t>
            </a:r>
            <a:r>
              <a:rPr lang="ru-RU" sz="2000" b="0" u="sng" dirty="0" smtClean="0"/>
              <a:t> Лидия </a:t>
            </a:r>
            <a:r>
              <a:rPr lang="ru-RU" sz="2000" b="0" u="sng" dirty="0" err="1" smtClean="0"/>
              <a:t>сергеевна-воспитатель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доклад «Физкультминутка-элемент </a:t>
            </a:r>
            <a:r>
              <a:rPr lang="ru-RU" sz="2000" dirty="0" err="1" smtClean="0"/>
              <a:t>здоровьесберегающей</a:t>
            </a:r>
            <a:r>
              <a:rPr lang="ru-RU" sz="2000" dirty="0" smtClean="0"/>
              <a:t> технологии в процессе обучения детей с умственной отсталостью»</a:t>
            </a:r>
            <a:br>
              <a:rPr lang="ru-RU" sz="2000" dirty="0" smtClean="0"/>
            </a:br>
            <a:r>
              <a:rPr lang="ru-RU" sz="2000" dirty="0" smtClean="0"/>
              <a:t>открытый урок «Чистая вода нужна всем и всегда»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109356"/>
          </a:xfrm>
        </p:spPr>
        <p:txBody>
          <a:bodyPr>
            <a:normAutofit fontScale="90000"/>
          </a:bodyPr>
          <a:lstStyle/>
          <a:p>
            <a:r>
              <a:rPr lang="ru-RU" sz="1800" b="0" u="sng" dirty="0" smtClean="0"/>
              <a:t>Жданова </a:t>
            </a:r>
            <a:r>
              <a:rPr lang="ru-RU" sz="1800" b="0" u="sng" dirty="0" err="1" smtClean="0"/>
              <a:t>ольга</a:t>
            </a:r>
            <a:r>
              <a:rPr lang="ru-RU" sz="1800" b="0" u="sng" dirty="0" smtClean="0"/>
              <a:t> </a:t>
            </a:r>
            <a:r>
              <a:rPr lang="ru-RU" sz="1800" b="0" u="sng" dirty="0" err="1" smtClean="0"/>
              <a:t>аркадьевна-воспитатель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тема по самообразованию «развитие мелкой моторики рук посредством  </a:t>
            </a:r>
            <a:r>
              <a:rPr lang="ru-RU" sz="1800" dirty="0" err="1" smtClean="0"/>
              <a:t>куклотерапии</a:t>
            </a:r>
            <a:r>
              <a:rPr lang="ru-RU" sz="1800" dirty="0" smtClean="0"/>
              <a:t>», «приобщение детей к христианским ценностям через духовно-нравственное воспитание».</a:t>
            </a:r>
            <a:br>
              <a:rPr lang="ru-RU" sz="1800" dirty="0" smtClean="0"/>
            </a:br>
            <a:r>
              <a:rPr lang="ru-RU" sz="1800" dirty="0" smtClean="0"/>
              <a:t>открытый урок «куклы из бабушкиного сундука»</a:t>
            </a:r>
            <a:br>
              <a:rPr lang="ru-RU" sz="1800" dirty="0" smtClean="0"/>
            </a:br>
            <a:r>
              <a:rPr lang="ru-RU" sz="1800" dirty="0" smtClean="0"/>
              <a:t>доклад «</a:t>
            </a:r>
            <a:r>
              <a:rPr lang="ru-RU" sz="1800" dirty="0" err="1" smtClean="0"/>
              <a:t>Куклотерапия</a:t>
            </a:r>
            <a:r>
              <a:rPr lang="ru-RU" sz="1800" dirty="0" smtClean="0"/>
              <a:t>, как уникальный метод развития функции человеческой руки»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u="sng" dirty="0" err="1" smtClean="0"/>
              <a:t>смелова</a:t>
            </a:r>
            <a:r>
              <a:rPr lang="ru-RU" sz="1800" b="0" u="sng" dirty="0" smtClean="0"/>
              <a:t> Ольга </a:t>
            </a:r>
            <a:r>
              <a:rPr lang="ru-RU" sz="1800" b="0" u="sng" dirty="0" err="1" smtClean="0"/>
              <a:t>леонидовна-воспитатель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доклад «Ознакомление детей младшего школьного возраста с лекарственными растениями.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u="sng" dirty="0" err="1" smtClean="0"/>
              <a:t>круглова</a:t>
            </a:r>
            <a:r>
              <a:rPr lang="ru-RU" sz="1800" b="0" u="sng" dirty="0" smtClean="0"/>
              <a:t> </a:t>
            </a:r>
            <a:r>
              <a:rPr lang="ru-RU" sz="1800" b="0" u="sng" dirty="0" err="1" smtClean="0"/>
              <a:t>елена</a:t>
            </a:r>
            <a:r>
              <a:rPr lang="ru-RU" sz="1800" b="0" u="sng" dirty="0" smtClean="0"/>
              <a:t> </a:t>
            </a:r>
            <a:r>
              <a:rPr lang="ru-RU" sz="1800" b="0" u="sng" dirty="0" err="1" smtClean="0"/>
              <a:t>анатольевна-воспитатель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доклад «роль утренней гимнастики в воспитании»</a:t>
            </a:r>
            <a:br>
              <a:rPr lang="ru-RU" sz="1800" dirty="0" smtClean="0"/>
            </a:br>
            <a:r>
              <a:rPr lang="ru-RU" sz="1800" dirty="0" smtClean="0"/>
              <a:t>открытый урок «Воспитание нравственных качеств ребенка посредством </a:t>
            </a:r>
            <a:r>
              <a:rPr lang="ru-RU" sz="1800" dirty="0" err="1" smtClean="0"/>
              <a:t>сказкотерапии</a:t>
            </a:r>
            <a:r>
              <a:rPr lang="ru-RU" sz="1800" dirty="0" smtClean="0"/>
              <a:t>»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0" u="sng" dirty="0" err="1" smtClean="0"/>
              <a:t>коновалова</a:t>
            </a:r>
            <a:r>
              <a:rPr lang="ru-RU" sz="1800" b="0" u="sng" dirty="0" smtClean="0"/>
              <a:t> </a:t>
            </a:r>
            <a:r>
              <a:rPr lang="ru-RU" sz="1800" b="0" u="sng" dirty="0" err="1" smtClean="0"/>
              <a:t>светлана</a:t>
            </a:r>
            <a:r>
              <a:rPr lang="ru-RU" sz="1800" b="0" u="sng" dirty="0" smtClean="0"/>
              <a:t> </a:t>
            </a:r>
            <a:r>
              <a:rPr lang="ru-RU" sz="1800" b="0" u="sng" dirty="0" err="1" smtClean="0"/>
              <a:t>александровна-воспитатель</a:t>
            </a:r>
            <a:r>
              <a:rPr lang="ru-RU" sz="1800" b="0" u="sng" dirty="0" smtClean="0"/>
              <a:t/>
            </a:r>
            <a:br>
              <a:rPr lang="ru-RU" sz="1800" b="0" u="sng" dirty="0" smtClean="0"/>
            </a:br>
            <a:r>
              <a:rPr lang="ru-RU" sz="1800" b="0" dirty="0" smtClean="0"/>
              <a:t>доклад «Повышение эффективности занятий с воспитанниками путем внедрения оздоровительной гимнастики»</a:t>
            </a:r>
            <a:br>
              <a:rPr lang="ru-RU" sz="1800" b="0" dirty="0" smtClean="0"/>
            </a:br>
            <a:r>
              <a:rPr lang="ru-RU" sz="1800" b="0" dirty="0" smtClean="0"/>
              <a:t>открытый урок «улыбка».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874</TotalTime>
  <Words>614</Words>
  <Application>Microsoft Office PowerPoint</Application>
  <PresentationFormat>Экран (4:3)</PresentationFormat>
  <Paragraphs>147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КОГКУСО «Мурыгинский детский дом-интернат «Родник»</vt:lpstr>
      <vt:lpstr>Состав воспитанников  в 2015-2016 учебном году</vt:lpstr>
      <vt:lpstr>Педагогический состав</vt:lpstr>
      <vt:lpstr>Общая цель деятельности отделения</vt:lpstr>
      <vt:lpstr>Задачи отделения</vt:lpstr>
      <vt:lpstr>Социальные услуги</vt:lpstr>
      <vt:lpstr>савиных наталья Владимировна – воспитатель интегрированное занятие по развитию речи и зож Доклад: «Игровой самомассаж, как одна из форм оздоровления детей дошкольного  возраста.» Участие в семинаре-практикуме «Применение игрового самомассажа как нетрадиционного оздоровительного средства речевого развития ребенка с ОВЗ.»  Веснина любовь ивановна-воспитатель доклад «Роль мелкой моторики в развитии умственно отсталого ребенка» открытое занятие «Прилетели птицы к нам погреться»  копрянцева Любовь Васильевна-воспитатель открытое занятие «сказочное дерево» доклад «Лепка-один из видов изобразительного творчества»  </vt:lpstr>
      <vt:lpstr>Шерстенникова наталья Витальевна-воспитатель тема по самообразованию «арт-терапия, как здоровье сберегающая технология» доклад «Арт-терапия, как здоровьесберегающая технология»  мартынова Лидия сергеевна-воспитатель доклад «Физкультминутка-элемент здоровьесберегающей технологии в процессе обучения детей с умственной отсталостью» открытый урок «Чистая вода нужна всем и всегда»  </vt:lpstr>
      <vt:lpstr>Жданова ольга аркадьевна-воспитатель тема по самообразованию «развитие мелкой моторики рук посредством  куклотерапии», «приобщение детей к христианским ценностям через духовно-нравственное воспитание». открытый урок «куклы из бабушкиного сундука» доклад «Куклотерапия, как уникальный метод развития функции человеческой руки»  смелова Ольга леонидовна-воспитатель доклад «Ознакомление детей младшего школьного возраста с лекарственными растениями.   круглова елена анатольевна-воспитатель доклад «роль утренней гимнастики в воспитании» открытый урок «Воспитание нравственных качеств ребенка посредством сказкотерапии»  коновалова светлана александровна-воспитатель доклад «Повышение эффективности занятий с воспитанниками путем внедрения оздоровительной гимнастики» открытый урок «улыбка». </vt:lpstr>
      <vt:lpstr> Мальцева лариса юрьевна-воспитатель -тема по самообразованию «Добро и зло в нравственном отношении детей» -доклад «Влияние телевидения на духовно-нравственные ценности детей» -открытый урок «В дружбе наша сила!»  цветкова наталья александровна-воспитатель тема по самообразованию «повышение эффективности занятий путем внедрения игротерапии у детей с овз» доклад «Игротерапия, как средство коррекции неконструктивного поведения детей» открытое занятие  «на приеме у врача»  бакина вероника александровна-воспитатель доклад «Сказкотерапия»  поршнева Елена игоревна-воспитатель доклад «воспитание у детей с умственной отсталостью культуры здорового образа жизни»  поскребышева Оксана Евгеньевна- воспитатель открытое занятие «Приметы  весны» доклад «Что такое сказкотерапия»</vt:lpstr>
      <vt:lpstr>Ковязина  наталья викторовна-воспитатель доклад «Развитие мелкой моторики рук у детей с овз путем использования пальчиковой гимнастики» доклад «Что такое дружба»  казакова ираида леонидовна-воспитатель доклад «развитие мелкой моторики рук у детей с овз путем использования пальчиковой гимнастики»  плюснина людмила александровна-воспитатель открытое мероприятие «Богатыри Русские» доклад «проблемы инвалидов в современном обществе»  кривошеина ирина Владимировна-воспитатель доклад «Повышение эффективности занятий с инвалидами молодого возраста путем внедрения здоровьесберегающих технологий» открытый урок Поздравительная открытка к пасхе»  </vt:lpstr>
      <vt:lpstr>Гордеева наталья ивановна-инструктор тема по самообразованию «Внедрение на занятиях по технологии гимнастики статических напряжений для сохранения и укрепления здоровья воспитанниц. Открытое занятие «Изготовление прихватки-варежки», «изделия в технике декупаж» доклад « здоровьесберегающие технологии по методике базарного В.Ф.»  казакова вера павловна-инструктор доклад «воспитание толерантного сознания в процессе труда» тема урока «посадка овощных и цветочных семян на рассаду» </vt:lpstr>
      <vt:lpstr>Караулова ирина рафаиловна-учитель физкультуры доклад «влияние физической нагрузки на здоровье человека»   открытый урок «Безопасность пешеходного движения»   караулов сергей михайлович-учитель физкультуры   васильев сергей валентинович-учитель физкультуры открытый урок «бег на 30 метров.» доклад «корригирующая гимнастика»  дудина ольга александровна-учитель информатики открытый урок «сравнение объектов по одному признаку»    </vt:lpstr>
      <vt:lpstr>Койкова Ольга Анатольевна-учитель руководитель проектов «навстречу друг к другу», «в кругу друзей». В  рамках проектов организована «школа волонтеров»  доклад «Азы православия» открытый урок «Знакомство с Храмом»  широкова людмила викторовна-логопед открытые занятия «зимние забавы», «Осеннее путешествие», «Дифференциация Р-Л» доклад «Коммуникативная речь умственно-отсталых детей»  казакова Екатерина Владимировна-педагог психолог открытые занятия: «Зимние забавы», «осеннее путешествие». «путешествие с айболитом» тема по самообразованию «внедрение технологии интегрированного занятия»  худякова любовь геннадьевна -музыкальный руководитель открытые уроки «Осень», «Весна идет» </vt:lpstr>
      <vt:lpstr>Слайд 15</vt:lpstr>
      <vt:lpstr>Социальны партнеры  - детская библиотека п. мурыгино - мцкид - школа №52 г.кирова - школа №47 г.кирова - взрослая библиотека п.мурыгино - скц «семья» - вятггу -сайт «кировчанка» - паломническая служба «с вятви» -мурыгинская средняя образовательная школа с углубленным изучением отдельных предметов - школа хореографического искусства п.мурыгино - спорткомплекс п.мурыгино - лаборатория танцев «pasha» -шоу-балет ольги андреевой - волонтеры и наставники по социальным проектам   </vt:lpstr>
      <vt:lpstr>мероприятия</vt:lpstr>
      <vt:lpstr>Организация культурно-досуговых мероприятий  проведено 190  мероприятий, в них приняло участие 10220 воспитанников. Каждый воспитанник в среднем получил 102 культурно-досуговые услуги.  В паломнические поездки выехало   воспитанников  </vt:lpstr>
      <vt:lpstr>Семинары –практикумы  1. тема «Технология создания и реализация индивидуальных адаптированных программ воспитания и обучения детей с выраженным нарушением интеллекта» екимова е.г.- методист, дудина О.А. –учитель, казакова  е.в.-педагог-психолог, широкова Л.В.-логопед, худякова Л.Г. – муз.руководитель, жемчугова Е.В.-учитель, гордеева Н.И., -инструктор, койкова О.А.-учитель 2. тема «модель комплексного сопровождения инклюзивных форм обучения и воспитания детей-ннвалидов» жемчугова Е.В. – учитель, широкова Л.в.-логопед, казакова Е.в. –педагог-психолог, дудина О.А.-учитель, жданова О.А.-воспитатель, гордеева Н.И.-инструктор по труду 3. тема «использование здоровьесберегающих технологий на занятиях с детьми с нарушением интеллекта» михальчук с.А. – учитель, жемчугова Е.В. – учитель, замятина Н.В. –учитель, казакова Е.в.-педагог-психолог, широкова Л.В. – логопед, савиных н.в.- воспитатель, кривошеина и.в. – воспитатель, екимова е.Г. –ст.воспитатель.   </vt:lpstr>
      <vt:lpstr>Портрет воспитанника  (ожидаемый результат на выходе с отделения ППП)</vt:lpstr>
      <vt:lpstr>Цель  и задачи деятельности на летний период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КОГКУСО «Мурыгинский детский дом-интернат «Родник»</dc:title>
  <dc:creator>User</dc:creator>
  <cp:lastModifiedBy>User</cp:lastModifiedBy>
  <cp:revision>92</cp:revision>
  <dcterms:created xsi:type="dcterms:W3CDTF">2016-05-30T06:23:06Z</dcterms:created>
  <dcterms:modified xsi:type="dcterms:W3CDTF">2016-06-02T10:39:22Z</dcterms:modified>
</cp:coreProperties>
</file>