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шаблонов\Новая папка\Копия-raznoe932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42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280CC-EF57-4AE3-B6E5-7FA2D1A48E13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E8F0-62BC-4ED9-BA0A-CA9F48D4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91AF-6CBB-46B3-8F8C-1C9FFADBC224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44951-9E21-4243-9760-D5416A66A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B05A-C8A1-43F1-BFA8-8CA0264A0380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835D-B47E-4B4C-9D6C-516B34C9F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6BA3-F60B-45DC-B1ED-2402C8FDA51B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1041-C464-4CB9-9048-5CA3B2E79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CF7F2-3A2A-491C-9F7D-52BEBE1012C4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8E82-83CC-46A8-8117-2630E280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E5F5-2CB2-483C-8338-35853489145F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CBB1F-FCAD-4919-9CBB-E532EBF0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DF33-03AA-48FB-8E6C-FB0CCFC896AC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F21A-5CA6-46D4-AA52-E578F5D6E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AE53F-22B2-4266-90F9-A60D3A6767E9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D210-966B-4241-AF6D-62901CA06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9DC5-E72C-4EA9-8946-7F2F5445BD12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5A8E-C172-40D7-9BFC-F56B7641D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7225-BAC1-4889-91D9-C4CFB64D4D1B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9DE3-6BE2-445D-813B-1ACC66997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9303-A047-419A-B468-9E0A0B6B5391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0A3F-84E4-4D57-9C5D-2D941038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B1FF31-43CE-4B61-8048-26F458E4974B}" type="datetimeFigureOut">
              <a:rPr lang="ru-RU"/>
              <a:pPr>
                <a:defRPr/>
              </a:pPr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D9C6F9-C459-4EF2-9F1E-0F90A9E95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для шаблонов\Новая папка\Безимени-1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429125"/>
            <a:ext cx="914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E:\img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5269">
            <a:off x="134514" y="206377"/>
            <a:ext cx="2816728" cy="1956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893345">
            <a:off x="288643" y="2376538"/>
            <a:ext cx="8561682" cy="3395797"/>
          </a:xfrm>
          <a:prstGeom prst="rect">
            <a:avLst/>
          </a:prstGeom>
          <a:noFill/>
        </p:spPr>
        <p:txBody>
          <a:bodyPr>
            <a:prstTxWarp prst="textCurveDown">
              <a:avLst>
                <a:gd name="adj" fmla="val 39116"/>
              </a:avLst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</a:rPr>
              <a:t>                   </a:t>
            </a:r>
            <a:r>
              <a:rPr lang="ru-RU" b="1" dirty="0">
                <a:solidFill>
                  <a:srgbClr val="002060"/>
                </a:solidFill>
              </a:rPr>
              <a:t>Отделение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>« Инвалиды молодого возраста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Инструктора по труду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015258">
            <a:off x="499504" y="1018047"/>
            <a:ext cx="2531157" cy="1961454"/>
          </a:xfrm>
          <a:prstGeom prst="rect">
            <a:avLst/>
          </a:prstGeom>
          <a:noFill/>
        </p:spPr>
        <p:txBody>
          <a:bodyPr>
            <a:prstTxWarp prst="textArchDownPour">
              <a:avLst>
                <a:gd name="adj1" fmla="val 1076639"/>
                <a:gd name="adj2" fmla="val 40458"/>
              </a:avLst>
            </a:prstTxWarp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</a:rPr>
              <a:t>50 лет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142852"/>
            <a:ext cx="3246438" cy="3643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C:\Documents and Settings\buster\Рабочий стол\для дди\DCIM\100OLYM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467225" cy="3171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28604"/>
            <a:ext cx="4500593" cy="2372985"/>
          </a:xfrm>
          <a:prstGeom prst="rect">
            <a:avLst/>
          </a:prstGeom>
          <a:noFill/>
        </p:spPr>
        <p:txBody>
          <a:bodyPr>
            <a:prstTxWarp prst="textCurveUp">
              <a:avLst/>
            </a:prstTxWarp>
            <a:spAutoFit/>
          </a:bodyPr>
          <a:lstStyle/>
          <a:p>
            <a:pPr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картонажной вяжут, </a:t>
            </a:r>
          </a:p>
          <a:p>
            <a:pPr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клеят для интерната</a:t>
            </a:r>
          </a:p>
          <a:p>
            <a:pPr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замечательные наши девчата 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81" y="4000504"/>
            <a:ext cx="3429024" cy="1200329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Инструктор по труду-</a:t>
            </a:r>
          </a:p>
          <a:p>
            <a:pPr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Кокорина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Екатерина Акиндиновна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E:\сканировано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904593">
            <a:off x="995035" y="1303528"/>
            <a:ext cx="3265500" cy="2414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3" name="Picture 5" descr="E:\сканировано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631">
            <a:off x="4782387" y="1950867"/>
            <a:ext cx="3309946" cy="2429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3500" y="285750"/>
            <a:ext cx="3500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14290"/>
            <a:ext cx="4286280" cy="160919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Инструктор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труду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Медведева 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Нина Андреевна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20882233">
            <a:off x="191701" y="3882584"/>
            <a:ext cx="499266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Занятия по растениеводству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Имеют своё превосходство.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Украшают детдом цветами</a:t>
            </a:r>
          </a:p>
          <a:p>
            <a:pPr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Радуют нас овощами</a:t>
            </a:r>
          </a:p>
        </p:txBody>
      </p:sp>
      <p:pic>
        <p:nvPicPr>
          <p:cNvPr id="43014" name="Picture 6" descr="E:\сканировано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0201">
            <a:off x="4715318" y="4153477"/>
            <a:ext cx="3321793" cy="2255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buster\Рабочий стол\для дди\DCIM\100OLYMP\P306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3432175" cy="2571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C:\Documents and Settings\buster\Рабочий стол\для дди\DCIM\100OLYMP\P306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500306"/>
            <a:ext cx="3645773" cy="2731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4071942"/>
            <a:ext cx="3929089" cy="214314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Юноши у нас силачи,</a:t>
            </a:r>
          </a:p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Мастеровиты во всём, умны,</a:t>
            </a:r>
          </a:p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 то столярная мастерская…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71480"/>
            <a:ext cx="4357719" cy="1571636"/>
          </a:xfrm>
          <a:prstGeom prst="rect">
            <a:avLst/>
          </a:prstGeom>
          <a:noFill/>
        </p:spPr>
        <p:txBody>
          <a:bodyPr>
            <a:prstTxWarp prst="textDeflateInflate">
              <a:avLst/>
            </a:prstTxWarp>
            <a:spAutoFit/>
          </a:bodyPr>
          <a:lstStyle/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Инструктор по столярному делу-</a:t>
            </a:r>
          </a:p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Огородников Игорь Александрович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C:\Documents and Settings\buster\Рабочий стол\для дди\231PHOTO\SAM_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3490912" cy="2617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3116"/>
            <a:ext cx="2976563" cy="3152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3714776" cy="1000132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 или малярная родная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1000108"/>
            <a:ext cx="3429025" cy="923330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Инструктор по труду- Завьялова Светлана Николаевна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uster\Рабочий стол\для дди\д\100OLYM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8016">
            <a:off x="1214438" y="1214438"/>
            <a:ext cx="3376612" cy="288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5" descr="C:\Documents and Settings\buster\Рабочий стол\для дди\шве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6751">
            <a:off x="4786313" y="2714625"/>
            <a:ext cx="3262312" cy="283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4572008"/>
            <a:ext cx="4214842" cy="1015663"/>
          </a:xfrm>
          <a:prstGeom prst="rect">
            <a:avLst/>
          </a:prstGeom>
          <a:noFill/>
        </p:spPr>
        <p:txBody>
          <a:bodyPr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швейном цехе девчата шьют,</a:t>
            </a:r>
          </a:p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Постигают портнихи труд.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785794"/>
            <a:ext cx="335758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Инструктор по швейному делу</a:t>
            </a:r>
          </a:p>
          <a:p>
            <a:pPr algn="ctr"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Абрамишвили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Наталья Семёновна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9940">
            <a:off x="1770888" y="379241"/>
            <a:ext cx="2214578" cy="259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Documents and Settings\buster\Рабочий стол\для дди\олимп\Изображение 096.jpg"/>
          <p:cNvPicPr>
            <a:picLocks noChangeAspect="1" noChangeArrowheads="1"/>
          </p:cNvPicPr>
          <p:nvPr/>
        </p:nvPicPr>
        <p:blipFill>
          <a:blip r:embed="rId3" cstate="print"/>
          <a:srcRect l="19533" r="16983" b="21852"/>
          <a:stretch>
            <a:fillRect/>
          </a:stretch>
        </p:blipFill>
        <p:spPr bwMode="auto">
          <a:xfrm rot="20812547">
            <a:off x="3255955" y="3783159"/>
            <a:ext cx="2786082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Documents and Settings\buster\Рабочий стол\для дди\олимп\Изображение 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813">
            <a:off x="5678302" y="3081050"/>
            <a:ext cx="2925763" cy="219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0" y="357166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Группа « Олимп» у нас 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Дворники - высший класс.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Ребята  у нас трудолюбивые ,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 интернате необходимые.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010678">
            <a:off x="428597" y="2967335"/>
            <a:ext cx="550072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Инструктор по труду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Буркова Юлия Евгеньевна </a:t>
            </a:r>
          </a:p>
        </p:txBody>
      </p:sp>
      <p:pic>
        <p:nvPicPr>
          <p:cNvPr id="19463" name="Picture 7" descr="C:\Documents and Settings\buster\Рабочий стол\для дди\олимп\Изображение 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8104">
            <a:off x="675542" y="4249283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_3t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22_3tn</Template>
  <TotalTime>9</TotalTime>
  <Words>127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22_3tn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buster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buster</dc:creator>
  <cp:lastModifiedBy>Школа 1</cp:lastModifiedBy>
  <cp:revision>2</cp:revision>
  <dcterms:created xsi:type="dcterms:W3CDTF">2015-06-26T03:40:44Z</dcterms:created>
  <dcterms:modified xsi:type="dcterms:W3CDTF">2015-07-08T11:18:30Z</dcterms:modified>
</cp:coreProperties>
</file>